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331" r:id="rId5"/>
    <p:sldId id="283" r:id="rId6"/>
    <p:sldId id="289" r:id="rId7"/>
    <p:sldId id="332" r:id="rId8"/>
    <p:sldId id="336" r:id="rId9"/>
    <p:sldId id="335" r:id="rId10"/>
    <p:sldId id="290" r:id="rId11"/>
    <p:sldId id="291" r:id="rId12"/>
    <p:sldId id="292" r:id="rId13"/>
    <p:sldId id="284" r:id="rId14"/>
    <p:sldId id="328" r:id="rId15"/>
    <p:sldId id="338" r:id="rId16"/>
    <p:sldId id="339" r:id="rId17"/>
    <p:sldId id="334" r:id="rId18"/>
    <p:sldId id="333" r:id="rId19"/>
    <p:sldId id="317" r:id="rId20"/>
    <p:sldId id="315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DC2A845-41C5-49DE-A882-00AF02E848C8}">
          <p14:sldIdLst>
            <p14:sldId id="256"/>
            <p14:sldId id="257"/>
            <p14:sldId id="282"/>
            <p14:sldId id="331"/>
            <p14:sldId id="283"/>
            <p14:sldId id="289"/>
            <p14:sldId id="332"/>
            <p14:sldId id="336"/>
            <p14:sldId id="335"/>
            <p14:sldId id="290"/>
            <p14:sldId id="291"/>
            <p14:sldId id="292"/>
            <p14:sldId id="284"/>
            <p14:sldId id="328"/>
            <p14:sldId id="338"/>
            <p14:sldId id="339"/>
            <p14:sldId id="334"/>
            <p14:sldId id="333"/>
            <p14:sldId id="317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RIN Coraline" initials="SC" lastIdx="1" clrIdx="0">
    <p:extLst>
      <p:ext uri="{19B8F6BF-5375-455C-9EA6-DF929625EA0E}">
        <p15:presenceInfo xmlns:p15="http://schemas.microsoft.com/office/powerpoint/2012/main" userId="S-1-5-21-238996419-2022647336-1815957656-87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E2F"/>
    <a:srgbClr val="F9F9F9"/>
    <a:srgbClr val="AE5800"/>
    <a:srgbClr val="FFFFFF"/>
    <a:srgbClr val="EED4D9"/>
    <a:srgbClr val="A36F7B"/>
    <a:srgbClr val="D490A0"/>
    <a:srgbClr val="7F7F7F"/>
    <a:srgbClr val="B4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B8E5F-745E-4A56-A286-36CD560D1206}" v="907" dt="2022-05-05T16:09:44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6005" autoAdjust="0"/>
  </p:normalViewPr>
  <p:slideViewPr>
    <p:cSldViewPr snapToGrid="0">
      <p:cViewPr varScale="1">
        <p:scale>
          <a:sx n="58" d="100"/>
          <a:sy n="58" d="100"/>
        </p:scale>
        <p:origin x="1579" y="62"/>
      </p:cViewPr>
      <p:guideLst/>
    </p:cSldViewPr>
  </p:slideViewPr>
  <p:outlineViewPr>
    <p:cViewPr>
      <p:scale>
        <a:sx n="33" d="100"/>
        <a:sy n="33" d="100"/>
      </p:scale>
      <p:origin x="0" y="-49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AC55C-CA51-4D85-9E33-21EF510976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5D50805-B4F2-48BC-8C47-D7BB90F9CFB8}">
      <dgm:prSet phldrT="[Texte]" custT="1"/>
      <dgm:spPr>
        <a:solidFill>
          <a:schemeClr val="tx1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2000" b="1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Le </a:t>
          </a:r>
          <a:r>
            <a:rPr lang="fr-BE" sz="2000" b="1" u="sng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recrutement</a:t>
          </a:r>
          <a:r>
            <a:rPr lang="fr-BE" sz="2000" b="1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 de personnel statutaire</a:t>
          </a:r>
        </a:p>
      </dgm:t>
    </dgm:pt>
    <dgm:pt modelId="{69AD854E-64BC-4F5D-9898-246756379325}" type="parTrans" cxnId="{B032E260-0951-4868-A8A4-2284212D7FB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EECD607F-6787-4A34-9E35-49C155F64522}" type="sibTrans" cxnId="{B032E260-0951-4868-A8A4-2284212D7FB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2C98A152-3CE1-436E-AE7E-328ECAE9634D}">
      <dgm:prSet phldrT="[Texte]"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Organisation des sélections statutaires ;</a:t>
          </a:r>
        </a:p>
      </dgm:t>
    </dgm:pt>
    <dgm:pt modelId="{4356C575-7532-4CA4-A744-E3BE2B87685E}" type="parTrans" cxnId="{92510172-4071-49E8-B060-7D1DFF89AA0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5DC81302-1D4B-4FA8-8F44-95FFA17F1BEF}" type="sibTrans" cxnId="{92510172-4071-49E8-B060-7D1DFF89AA0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FCD5162E-27CC-4E3B-A8E4-477AF2DC6DF0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Organisation de </a:t>
          </a:r>
          <a:r>
            <a:rPr lang="fr-BE" sz="1800" cap="small" baseline="0" dirty="0" err="1">
              <a:latin typeface="Tw Cen MT" panose="020B0602020104020603" pitchFamily="34" charset="0"/>
            </a:rPr>
            <a:t>screenings</a:t>
          </a:r>
          <a:r>
            <a:rPr lang="fr-BE" sz="1800" cap="small" baseline="0" dirty="0">
              <a:latin typeface="Tw Cen MT" panose="020B0602020104020603" pitchFamily="34" charset="0"/>
            </a:rPr>
            <a:t> complémentaires (dans des réserves issues d’autres niveaux de pouvoir)</a:t>
          </a:r>
          <a:r>
            <a:rPr lang="fr-BE" sz="1800" cap="small" baseline="0" dirty="0">
              <a:solidFill>
                <a:schemeClr val="tx1"/>
              </a:solidFill>
              <a:latin typeface="Tw Cen MT" panose="020B0602020104020603" pitchFamily="34" charset="0"/>
            </a:rPr>
            <a:t>.</a:t>
          </a:r>
          <a:br>
            <a:rPr lang="fr-BE" sz="1800" dirty="0">
              <a:solidFill>
                <a:schemeClr val="tx1"/>
              </a:solidFill>
              <a:latin typeface="Tw Cen MT" panose="020B0602020104020603" pitchFamily="34" charset="0"/>
            </a:rPr>
          </a:br>
          <a:endParaRPr lang="fr-BE" sz="1800" dirty="0">
            <a:latin typeface="Tw Cen MT" panose="020B0602020104020603" pitchFamily="34" charset="0"/>
          </a:endParaRPr>
        </a:p>
      </dgm:t>
    </dgm:pt>
    <dgm:pt modelId="{B87EE6D0-2E63-44A5-B883-35D74580C3FD}" type="parTrans" cxnId="{7BADDFD2-27C2-47A7-9FD3-91D2451EBEB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881EF9A5-C56D-4D9B-AA0D-B4E3F51356FF}" type="sibTrans" cxnId="{7BADDFD2-27C2-47A7-9FD3-91D2451EBEB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68A4C73D-360C-4076-B88B-436559504718}">
      <dgm:prSet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2000" b="1" kern="1200" cap="small" baseline="0" dirty="0">
              <a:solidFill>
                <a:srgbClr val="4D4D4D"/>
              </a:solidFill>
              <a:latin typeface="Tw Cen MT" panose="020B0602020104020603" pitchFamily="34" charset="0"/>
              <a:ea typeface="+mn-ea"/>
              <a:cs typeface="+mn-cs"/>
            </a:rPr>
            <a:t>L’engagement de personnel contractuel</a:t>
          </a:r>
        </a:p>
      </dgm:t>
    </dgm:pt>
    <dgm:pt modelId="{73038746-1ECE-4A7E-9AD8-09351DB5FB49}" type="parTrans" cxnId="{924B8F82-BE8E-404B-9858-7249CEEC131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28BFA20B-05D6-4FA1-A72D-91275EE90639}" type="sibTrans" cxnId="{924B8F82-BE8E-404B-9858-7249CEEC131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69BDEE11-5BE9-4E7A-8CAC-28ABEBC6A8B1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Organisation et/ou participation aux procédures de sélection en vue de l'engagement de personnel contractuel ;</a:t>
          </a:r>
        </a:p>
      </dgm:t>
    </dgm:pt>
    <dgm:pt modelId="{FDF60722-0B12-442D-AF0E-D6305CFF9C47}" type="parTrans" cxnId="{5DAA836F-1E0C-4440-B35A-0D0995D5009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95AAB696-35D9-4DDF-94DB-3486BD9C0435}" type="sibTrans" cxnId="{5DAA836F-1E0C-4440-B35A-0D0995D5009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9733D080-5E2F-4BBD-88F2-EF2606B6BA8B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Gestion de la base de données des candidatures  spontanées.</a:t>
          </a:r>
          <a:br>
            <a:rPr lang="fr-BE" sz="1800" dirty="0">
              <a:latin typeface="Tw Cen MT" panose="020B0602020104020603" pitchFamily="34" charset="0"/>
            </a:rPr>
          </a:br>
          <a:endParaRPr lang="fr-BE" sz="1800" dirty="0">
            <a:latin typeface="Tw Cen MT" panose="020B0602020104020603" pitchFamily="34" charset="0"/>
          </a:endParaRPr>
        </a:p>
      </dgm:t>
    </dgm:pt>
    <dgm:pt modelId="{00D194E7-E398-498B-BFB3-053070C4C824}" type="parTrans" cxnId="{6F452AF6-D672-4640-BA83-252DA9A983F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EF94F5B7-3A78-4850-90F7-105ECDE290A7}" type="sibTrans" cxnId="{6F452AF6-D672-4640-BA83-252DA9A983F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C02E632B-86CB-489A-B65E-ACBAC53C2B47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solidFill>
                <a:schemeClr val="tx1"/>
              </a:solidFill>
              <a:latin typeface="Tw Cen MT" panose="020B0602020104020603" pitchFamily="34" charset="0"/>
            </a:rPr>
            <a:t>Approbation des procédures que la direction Talents Wallonie ne préside pas ;</a:t>
          </a:r>
        </a:p>
      </dgm:t>
    </dgm:pt>
    <dgm:pt modelId="{C5E94BB4-6644-47AC-8CB8-DEA2DDB46905}" type="parTrans" cxnId="{3C1EBC35-F6FB-44A1-81F8-03A1BB1D99D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878A69FC-8B85-4ACE-8049-FE3BD85494D2}" type="sibTrans" cxnId="{3C1EBC35-F6FB-44A1-81F8-03A1BB1D99D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8B9D4BA5-6555-4E47-97EB-7AD3C2DD2A33}">
      <dgm:prSet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2000" b="1" kern="1200" cap="small" baseline="0" dirty="0">
              <a:solidFill>
                <a:srgbClr val="4D4D4D"/>
              </a:solidFill>
              <a:latin typeface="Tw Cen MT" panose="020B0602020104020603" pitchFamily="34" charset="0"/>
              <a:ea typeface="+mn-ea"/>
              <a:cs typeface="+mn-cs"/>
            </a:rPr>
            <a:t>Les épreuves de carrière</a:t>
          </a:r>
        </a:p>
      </dgm:t>
    </dgm:pt>
    <dgm:pt modelId="{101EF5FE-675B-4BD1-85DE-A0E0B12ABD33}" type="parTrans" cxnId="{92005D33-0746-4215-8E57-D70CA0189F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583809A9-AA0D-44D7-B295-9720F8219EEE}" type="sibTrans" cxnId="{92005D33-0746-4215-8E57-D70CA0189F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8D58CEF4-6722-46D7-88F5-9D16EDEEF2A0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Organisation des concours d'accession ;</a:t>
          </a:r>
        </a:p>
      </dgm:t>
    </dgm:pt>
    <dgm:pt modelId="{81621769-D071-4BD9-87D5-EF5D938EFFF9}" type="parTrans" cxnId="{49E6162D-D727-4B8D-859F-CDB09B3B65B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87D19C3D-322E-4F36-8F3C-AC96FC36F0F0}" type="sibTrans" cxnId="{49E6162D-D727-4B8D-859F-CDB09B3B65B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AB06450A-35DA-402B-9EE0-1C1EB14C1C86}">
      <dgm:prSet custT="1"/>
      <dgm:spPr/>
      <dgm:t>
        <a:bodyPr/>
        <a:lstStyle/>
        <a:p>
          <a:pPr marL="720725" indent="-185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BE" sz="1800" cap="small" baseline="0" dirty="0">
              <a:latin typeface="Tw Cen MT" panose="020B0602020104020603" pitchFamily="34" charset="0"/>
            </a:rPr>
            <a:t>Organisation des épreuves de changement de grade.</a:t>
          </a:r>
        </a:p>
      </dgm:t>
    </dgm:pt>
    <dgm:pt modelId="{2865F200-2478-4B27-A328-13C5DB10879F}" type="parTrans" cxnId="{E7D9ECD5-C7EC-44BA-8FAE-AEEB2F02155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4E5D0367-F0C5-4D01-B6C3-04F006AF79BE}" type="sibTrans" cxnId="{E7D9ECD5-C7EC-44BA-8FAE-AEEB2F02155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>
            <a:latin typeface="Tw Cen MT" panose="020B0602020104020603" pitchFamily="34" charset="0"/>
          </a:endParaRPr>
        </a:p>
      </dgm:t>
    </dgm:pt>
    <dgm:pt modelId="{1A6AA83A-8877-4D5A-ACBB-1F70CB5FBF49}">
      <dgm:prSet phldrT="[Texte]" custT="1"/>
      <dgm:spPr/>
      <dgm:t>
        <a:bodyPr/>
        <a:lstStyle/>
        <a:p>
          <a:pPr marL="534988" indent="0"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fr-BE" sz="1800" cap="small" baseline="0" dirty="0">
              <a:latin typeface="Tw Cen MT" panose="020B0602020104020603" pitchFamily="34" charset="0"/>
            </a:rPr>
            <a:t>Sous la supervision de </a:t>
          </a:r>
          <a:r>
            <a:rPr lang="fr-BE" sz="1800" cap="small" baseline="0" dirty="0" err="1">
              <a:latin typeface="Tw Cen MT" panose="020B0602020104020603" pitchFamily="34" charset="0"/>
            </a:rPr>
            <a:t>Selor</a:t>
          </a:r>
          <a:r>
            <a:rPr lang="fr-BE" sz="1800" cap="small" baseline="0" dirty="0">
              <a:latin typeface="Tw Cen MT" panose="020B0602020104020603" pitchFamily="34" charset="0"/>
            </a:rPr>
            <a:t> :</a:t>
          </a:r>
        </a:p>
      </dgm:t>
    </dgm:pt>
    <dgm:pt modelId="{AB731083-EB53-4DFA-9FFC-399CE5E23180}" type="parTrans" cxnId="{763CEF27-7EB1-4F7C-B35A-97B3EFC441AD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/>
        </a:p>
      </dgm:t>
    </dgm:pt>
    <dgm:pt modelId="{B57C4588-7FE9-4D50-BB7C-EAE68358B81A}" type="sibTrans" cxnId="{763CEF27-7EB1-4F7C-B35A-97B3EFC441AD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fr-BE"/>
        </a:p>
      </dgm:t>
    </dgm:pt>
    <dgm:pt modelId="{26106571-0511-4BB8-826F-C86EA13B8E63}" type="pres">
      <dgm:prSet presAssocID="{D57AC55C-CA51-4D85-9E33-21EF510976C1}" presName="linear" presStyleCnt="0">
        <dgm:presLayoutVars>
          <dgm:animLvl val="lvl"/>
          <dgm:resizeHandles val="exact"/>
        </dgm:presLayoutVars>
      </dgm:prSet>
      <dgm:spPr/>
    </dgm:pt>
    <dgm:pt modelId="{29424009-6279-4A5C-AC07-217670C821EB}" type="pres">
      <dgm:prSet presAssocID="{E5D50805-B4F2-48BC-8C47-D7BB90F9CFB8}" presName="parentText" presStyleLbl="node1" presStyleIdx="0" presStyleCnt="3" custScaleY="43541">
        <dgm:presLayoutVars>
          <dgm:chMax val="0"/>
          <dgm:bulletEnabled val="1"/>
        </dgm:presLayoutVars>
      </dgm:prSet>
      <dgm:spPr>
        <a:prstGeom prst="parallelogram">
          <a:avLst/>
        </a:prstGeom>
      </dgm:spPr>
    </dgm:pt>
    <dgm:pt modelId="{D39D23F6-9DAC-4CFB-91E0-241FBCB02728}" type="pres">
      <dgm:prSet presAssocID="{E5D50805-B4F2-48BC-8C47-D7BB90F9CFB8}" presName="childText" presStyleLbl="revTx" presStyleIdx="0" presStyleCnt="3">
        <dgm:presLayoutVars>
          <dgm:bulletEnabled val="1"/>
        </dgm:presLayoutVars>
      </dgm:prSet>
      <dgm:spPr/>
    </dgm:pt>
    <dgm:pt modelId="{86E66924-97AA-4AC0-896A-3BD98BB5605C}" type="pres">
      <dgm:prSet presAssocID="{68A4C73D-360C-4076-B88B-436559504718}" presName="parentText" presStyleLbl="node1" presStyleIdx="1" presStyleCnt="3" custScaleY="50167">
        <dgm:presLayoutVars>
          <dgm:chMax val="0"/>
          <dgm:bulletEnabled val="1"/>
        </dgm:presLayoutVars>
      </dgm:prSet>
      <dgm:spPr>
        <a:xfrm>
          <a:off x="0" y="1905696"/>
          <a:ext cx="8196939" cy="497736"/>
        </a:xfrm>
        <a:prstGeom prst="parallelogram">
          <a:avLst/>
        </a:prstGeom>
      </dgm:spPr>
    </dgm:pt>
    <dgm:pt modelId="{958DD11B-46A1-405F-AAA8-2B98F3B1CE25}" type="pres">
      <dgm:prSet presAssocID="{68A4C73D-360C-4076-B88B-436559504718}" presName="childText" presStyleLbl="revTx" presStyleIdx="1" presStyleCnt="3">
        <dgm:presLayoutVars>
          <dgm:bulletEnabled val="1"/>
        </dgm:presLayoutVars>
      </dgm:prSet>
      <dgm:spPr/>
    </dgm:pt>
    <dgm:pt modelId="{B35A3B43-01CD-44CB-9C55-FAFE77FC566B}" type="pres">
      <dgm:prSet presAssocID="{8B9D4BA5-6555-4E47-97EB-7AD3C2DD2A33}" presName="parentText" presStyleLbl="node1" presStyleIdx="2" presStyleCnt="3" custScaleY="50167">
        <dgm:presLayoutVars>
          <dgm:chMax val="0"/>
          <dgm:bulletEnabled val="1"/>
        </dgm:presLayoutVars>
      </dgm:prSet>
      <dgm:spPr>
        <a:xfrm>
          <a:off x="0" y="3857090"/>
          <a:ext cx="8196939" cy="497736"/>
        </a:xfrm>
        <a:prstGeom prst="parallelogram">
          <a:avLst/>
        </a:prstGeom>
      </dgm:spPr>
    </dgm:pt>
    <dgm:pt modelId="{972ED786-37D4-456D-A7E0-AEB78AC8F80B}" type="pres">
      <dgm:prSet presAssocID="{8B9D4BA5-6555-4E47-97EB-7AD3C2DD2A3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EE05A08-818F-4B02-B4AE-3E644D33E304}" type="presOf" srcId="{E5D50805-B4F2-48BC-8C47-D7BB90F9CFB8}" destId="{29424009-6279-4A5C-AC07-217670C821EB}" srcOrd="0" destOrd="0" presId="urn:microsoft.com/office/officeart/2005/8/layout/vList2"/>
    <dgm:cxn modelId="{502AB10C-2826-4CCD-801F-EC8AD48275DD}" type="presOf" srcId="{69BDEE11-5BE9-4E7A-8CAC-28ABEBC6A8B1}" destId="{958DD11B-46A1-405F-AAA8-2B98F3B1CE25}" srcOrd="0" destOrd="0" presId="urn:microsoft.com/office/officeart/2005/8/layout/vList2"/>
    <dgm:cxn modelId="{0E1F8D15-FCAF-4798-BC1E-D9A41B8690C8}" type="presOf" srcId="{AB06450A-35DA-402B-9EE0-1C1EB14C1C86}" destId="{972ED786-37D4-456D-A7E0-AEB78AC8F80B}" srcOrd="0" destOrd="1" presId="urn:microsoft.com/office/officeart/2005/8/layout/vList2"/>
    <dgm:cxn modelId="{19E1BC16-B36C-4656-9F2F-BF0D0AB755D7}" type="presOf" srcId="{FCD5162E-27CC-4E3B-A8E4-477AF2DC6DF0}" destId="{D39D23F6-9DAC-4CFB-91E0-241FBCB02728}" srcOrd="0" destOrd="2" presId="urn:microsoft.com/office/officeart/2005/8/layout/vList2"/>
    <dgm:cxn modelId="{EB0E5418-7D59-4D9E-A4F2-EA08B3A08F2E}" type="presOf" srcId="{8D58CEF4-6722-46D7-88F5-9D16EDEEF2A0}" destId="{972ED786-37D4-456D-A7E0-AEB78AC8F80B}" srcOrd="0" destOrd="0" presId="urn:microsoft.com/office/officeart/2005/8/layout/vList2"/>
    <dgm:cxn modelId="{763CEF27-7EB1-4F7C-B35A-97B3EFC441AD}" srcId="{E5D50805-B4F2-48BC-8C47-D7BB90F9CFB8}" destId="{1A6AA83A-8877-4D5A-ACBB-1F70CB5FBF49}" srcOrd="0" destOrd="0" parTransId="{AB731083-EB53-4DFA-9FFC-399CE5E23180}" sibTransId="{B57C4588-7FE9-4D50-BB7C-EAE68358B81A}"/>
    <dgm:cxn modelId="{3B23C12B-696A-4464-9FBE-CDD71821CF8A}" type="presOf" srcId="{C02E632B-86CB-489A-B65E-ACBAC53C2B47}" destId="{958DD11B-46A1-405F-AAA8-2B98F3B1CE25}" srcOrd="0" destOrd="1" presId="urn:microsoft.com/office/officeart/2005/8/layout/vList2"/>
    <dgm:cxn modelId="{49E6162D-D727-4B8D-859F-CDB09B3B65B5}" srcId="{8B9D4BA5-6555-4E47-97EB-7AD3C2DD2A33}" destId="{8D58CEF4-6722-46D7-88F5-9D16EDEEF2A0}" srcOrd="0" destOrd="0" parTransId="{81621769-D071-4BD9-87D5-EF5D938EFFF9}" sibTransId="{87D19C3D-322E-4F36-8F3C-AC96FC36F0F0}"/>
    <dgm:cxn modelId="{92005D33-0746-4215-8E57-D70CA0189F47}" srcId="{D57AC55C-CA51-4D85-9E33-21EF510976C1}" destId="{8B9D4BA5-6555-4E47-97EB-7AD3C2DD2A33}" srcOrd="2" destOrd="0" parTransId="{101EF5FE-675B-4BD1-85DE-A0E0B12ABD33}" sibTransId="{583809A9-AA0D-44D7-B295-9720F8219EEE}"/>
    <dgm:cxn modelId="{3C1EBC35-F6FB-44A1-81F8-03A1BB1D99D4}" srcId="{69BDEE11-5BE9-4E7A-8CAC-28ABEBC6A8B1}" destId="{C02E632B-86CB-489A-B65E-ACBAC53C2B47}" srcOrd="0" destOrd="0" parTransId="{C5E94BB4-6644-47AC-8CB8-DEA2DDB46905}" sibTransId="{878A69FC-8B85-4ACE-8049-FE3BD85494D2}"/>
    <dgm:cxn modelId="{25BD8E38-A304-467C-9795-752AB4C00840}" type="presOf" srcId="{9733D080-5E2F-4BBD-88F2-EF2606B6BA8B}" destId="{958DD11B-46A1-405F-AAA8-2B98F3B1CE25}" srcOrd="0" destOrd="2" presId="urn:microsoft.com/office/officeart/2005/8/layout/vList2"/>
    <dgm:cxn modelId="{B032E260-0951-4868-A8A4-2284212D7FB1}" srcId="{D57AC55C-CA51-4D85-9E33-21EF510976C1}" destId="{E5D50805-B4F2-48BC-8C47-D7BB90F9CFB8}" srcOrd="0" destOrd="0" parTransId="{69AD854E-64BC-4F5D-9898-246756379325}" sibTransId="{EECD607F-6787-4A34-9E35-49C155F64522}"/>
    <dgm:cxn modelId="{5DAA836F-1E0C-4440-B35A-0D0995D5009F}" srcId="{68A4C73D-360C-4076-B88B-436559504718}" destId="{69BDEE11-5BE9-4E7A-8CAC-28ABEBC6A8B1}" srcOrd="0" destOrd="0" parTransId="{FDF60722-0B12-442D-AF0E-D6305CFF9C47}" sibTransId="{95AAB696-35D9-4DDF-94DB-3486BD9C0435}"/>
    <dgm:cxn modelId="{A241D96F-66A0-4420-9AF8-BDDC76FD62BE}" type="presOf" srcId="{8B9D4BA5-6555-4E47-97EB-7AD3C2DD2A33}" destId="{B35A3B43-01CD-44CB-9C55-FAFE77FC566B}" srcOrd="0" destOrd="0" presId="urn:microsoft.com/office/officeart/2005/8/layout/vList2"/>
    <dgm:cxn modelId="{92510172-4071-49E8-B060-7D1DFF89AA02}" srcId="{1A6AA83A-8877-4D5A-ACBB-1F70CB5FBF49}" destId="{2C98A152-3CE1-436E-AE7E-328ECAE9634D}" srcOrd="0" destOrd="0" parTransId="{4356C575-7532-4CA4-A744-E3BE2B87685E}" sibTransId="{5DC81302-1D4B-4FA8-8F44-95FFA17F1BEF}"/>
    <dgm:cxn modelId="{924B8F82-BE8E-404B-9858-7249CEEC1310}" srcId="{D57AC55C-CA51-4D85-9E33-21EF510976C1}" destId="{68A4C73D-360C-4076-B88B-436559504718}" srcOrd="1" destOrd="0" parTransId="{73038746-1ECE-4A7E-9AD8-09351DB5FB49}" sibTransId="{28BFA20B-05D6-4FA1-A72D-91275EE90639}"/>
    <dgm:cxn modelId="{8A74A09B-40B2-4390-A76A-0EF1D63DBA87}" type="presOf" srcId="{D57AC55C-CA51-4D85-9E33-21EF510976C1}" destId="{26106571-0511-4BB8-826F-C86EA13B8E63}" srcOrd="0" destOrd="0" presId="urn:microsoft.com/office/officeart/2005/8/layout/vList2"/>
    <dgm:cxn modelId="{E05A97A1-8A71-4EEA-AC22-122AB3CC7EC9}" type="presOf" srcId="{68A4C73D-360C-4076-B88B-436559504718}" destId="{86E66924-97AA-4AC0-896A-3BD98BB5605C}" srcOrd="0" destOrd="0" presId="urn:microsoft.com/office/officeart/2005/8/layout/vList2"/>
    <dgm:cxn modelId="{EEFE56CE-70B6-49BF-817C-A3FCAF731238}" type="presOf" srcId="{2C98A152-3CE1-436E-AE7E-328ECAE9634D}" destId="{D39D23F6-9DAC-4CFB-91E0-241FBCB02728}" srcOrd="0" destOrd="1" presId="urn:microsoft.com/office/officeart/2005/8/layout/vList2"/>
    <dgm:cxn modelId="{7BADDFD2-27C2-47A7-9FD3-91D2451EBEB9}" srcId="{1A6AA83A-8877-4D5A-ACBB-1F70CB5FBF49}" destId="{FCD5162E-27CC-4E3B-A8E4-477AF2DC6DF0}" srcOrd="1" destOrd="0" parTransId="{B87EE6D0-2E63-44A5-B883-35D74580C3FD}" sibTransId="{881EF9A5-C56D-4D9B-AA0D-B4E3F51356FF}"/>
    <dgm:cxn modelId="{E7D9ECD5-C7EC-44BA-8FAE-AEEB2F02155F}" srcId="{8D58CEF4-6722-46D7-88F5-9D16EDEEF2A0}" destId="{AB06450A-35DA-402B-9EE0-1C1EB14C1C86}" srcOrd="0" destOrd="0" parTransId="{2865F200-2478-4B27-A328-13C5DB10879F}" sibTransId="{4E5D0367-F0C5-4D01-B6C3-04F006AF79BE}"/>
    <dgm:cxn modelId="{AAD5B1E5-447A-4F3A-AE6B-361162691A43}" type="presOf" srcId="{1A6AA83A-8877-4D5A-ACBB-1F70CB5FBF49}" destId="{D39D23F6-9DAC-4CFB-91E0-241FBCB02728}" srcOrd="0" destOrd="0" presId="urn:microsoft.com/office/officeart/2005/8/layout/vList2"/>
    <dgm:cxn modelId="{6F452AF6-D672-4640-BA83-252DA9A983F3}" srcId="{69BDEE11-5BE9-4E7A-8CAC-28ABEBC6A8B1}" destId="{9733D080-5E2F-4BBD-88F2-EF2606B6BA8B}" srcOrd="1" destOrd="0" parTransId="{00D194E7-E398-498B-BFB3-053070C4C824}" sibTransId="{EF94F5B7-3A78-4850-90F7-105ECDE290A7}"/>
    <dgm:cxn modelId="{261C76AF-2C20-4397-88B9-D46CDE9F8D57}" type="presParOf" srcId="{26106571-0511-4BB8-826F-C86EA13B8E63}" destId="{29424009-6279-4A5C-AC07-217670C821EB}" srcOrd="0" destOrd="0" presId="urn:microsoft.com/office/officeart/2005/8/layout/vList2"/>
    <dgm:cxn modelId="{E490A45E-7249-4690-8C32-64288696D491}" type="presParOf" srcId="{26106571-0511-4BB8-826F-C86EA13B8E63}" destId="{D39D23F6-9DAC-4CFB-91E0-241FBCB02728}" srcOrd="1" destOrd="0" presId="urn:microsoft.com/office/officeart/2005/8/layout/vList2"/>
    <dgm:cxn modelId="{4D7C7B89-143B-4481-9AB2-2F8CC109DAEA}" type="presParOf" srcId="{26106571-0511-4BB8-826F-C86EA13B8E63}" destId="{86E66924-97AA-4AC0-896A-3BD98BB5605C}" srcOrd="2" destOrd="0" presId="urn:microsoft.com/office/officeart/2005/8/layout/vList2"/>
    <dgm:cxn modelId="{85514E65-6AA7-4E2D-AA1F-A0ACE78D87E6}" type="presParOf" srcId="{26106571-0511-4BB8-826F-C86EA13B8E63}" destId="{958DD11B-46A1-405F-AAA8-2B98F3B1CE25}" srcOrd="3" destOrd="0" presId="urn:microsoft.com/office/officeart/2005/8/layout/vList2"/>
    <dgm:cxn modelId="{D7AE41BE-1136-4D24-9C1A-2CDC38A29512}" type="presParOf" srcId="{26106571-0511-4BB8-826F-C86EA13B8E63}" destId="{B35A3B43-01CD-44CB-9C55-FAFE77FC566B}" srcOrd="4" destOrd="0" presId="urn:microsoft.com/office/officeart/2005/8/layout/vList2"/>
    <dgm:cxn modelId="{343C6498-15EC-446B-B1BD-16F1149DDEFC}" type="presParOf" srcId="{26106571-0511-4BB8-826F-C86EA13B8E63}" destId="{972ED786-37D4-456D-A7E0-AEB78AC8F80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5D9D3-FA52-43C2-ADBE-186BA3B65C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CC69FC4-A49E-41CD-950F-0D26A55E3CFD}">
      <dgm:prSet phldrT="[Texte]"/>
      <dgm:spPr/>
      <dgm:t>
        <a:bodyPr/>
        <a:lstStyle/>
        <a:p>
          <a:r>
            <a:rPr lang="fr-BE" dirty="0"/>
            <a:t>TW organise</a:t>
          </a:r>
        </a:p>
      </dgm:t>
    </dgm:pt>
    <dgm:pt modelId="{2DD8E159-D012-4525-89F0-B29897999CC0}" type="parTrans" cxnId="{7CEE4F93-BBAE-4BBE-840D-7E8F37BD2F19}">
      <dgm:prSet/>
      <dgm:spPr/>
      <dgm:t>
        <a:bodyPr/>
        <a:lstStyle/>
        <a:p>
          <a:endParaRPr lang="fr-BE"/>
        </a:p>
      </dgm:t>
    </dgm:pt>
    <dgm:pt modelId="{3BD9BD95-E893-48FB-B536-1C65B8EFCDB2}" type="sibTrans" cxnId="{7CEE4F93-BBAE-4BBE-840D-7E8F37BD2F19}">
      <dgm:prSet/>
      <dgm:spPr/>
      <dgm:t>
        <a:bodyPr/>
        <a:lstStyle/>
        <a:p>
          <a:endParaRPr lang="fr-BE"/>
        </a:p>
      </dgm:t>
    </dgm:pt>
    <dgm:pt modelId="{7C46EA6C-CDB4-4EF4-A8CB-7322366D2DAD}">
      <dgm:prSet phldrT="[Texte]"/>
      <dgm:spPr/>
      <dgm:t>
        <a:bodyPr/>
        <a:lstStyle/>
        <a:p>
          <a:r>
            <a:rPr lang="fr-BE" dirty="0"/>
            <a:t>TW participe aux auditions mais ne gère pas la procédure</a:t>
          </a:r>
        </a:p>
      </dgm:t>
    </dgm:pt>
    <dgm:pt modelId="{03F09396-050F-4689-A189-AEB95822B2FF}" type="parTrans" cxnId="{07D92AF1-B2E8-4905-872C-43BF0398C4DD}">
      <dgm:prSet/>
      <dgm:spPr/>
      <dgm:t>
        <a:bodyPr/>
        <a:lstStyle/>
        <a:p>
          <a:endParaRPr lang="fr-BE"/>
        </a:p>
      </dgm:t>
    </dgm:pt>
    <dgm:pt modelId="{6AF33FFA-980F-4997-866C-70C5C729B385}" type="sibTrans" cxnId="{07D92AF1-B2E8-4905-872C-43BF0398C4DD}">
      <dgm:prSet/>
      <dgm:spPr/>
      <dgm:t>
        <a:bodyPr/>
        <a:lstStyle/>
        <a:p>
          <a:endParaRPr lang="fr-BE"/>
        </a:p>
      </dgm:t>
    </dgm:pt>
    <dgm:pt modelId="{3AA3A24C-5CF1-4450-884B-C8C50E061D7F}">
      <dgm:prSet phldrT="[Texte]"/>
      <dgm:spPr/>
      <dgm:t>
        <a:bodyPr/>
        <a:lstStyle/>
        <a:p>
          <a:r>
            <a:rPr lang="fr-BE" dirty="0"/>
            <a:t>Contrats à durée indéterminée</a:t>
          </a:r>
        </a:p>
      </dgm:t>
    </dgm:pt>
    <dgm:pt modelId="{95C4DBAA-ACC5-4A85-A342-A154B6D7BAC2}" type="parTrans" cxnId="{C46B5837-CCF1-48A2-8F9A-1ABBB01E7E31}">
      <dgm:prSet/>
      <dgm:spPr/>
      <dgm:t>
        <a:bodyPr/>
        <a:lstStyle/>
        <a:p>
          <a:endParaRPr lang="fr-BE"/>
        </a:p>
      </dgm:t>
    </dgm:pt>
    <dgm:pt modelId="{AD0538A5-8CDE-4EAD-8B36-14109D7449A7}" type="sibTrans" cxnId="{C46B5837-CCF1-48A2-8F9A-1ABBB01E7E31}">
      <dgm:prSet/>
      <dgm:spPr/>
      <dgm:t>
        <a:bodyPr/>
        <a:lstStyle/>
        <a:p>
          <a:endParaRPr lang="fr-BE"/>
        </a:p>
      </dgm:t>
    </dgm:pt>
    <dgm:pt modelId="{BFD7B142-0922-4D7A-AD30-5E812359C119}">
      <dgm:prSet phldrT="[Texte]"/>
      <dgm:spPr/>
      <dgm:t>
        <a:bodyPr/>
        <a:lstStyle/>
        <a:p>
          <a:r>
            <a:rPr lang="fr-BE" dirty="0"/>
            <a:t>Fonctions de spécialistes, quelque soit le type de contrat proposé</a:t>
          </a:r>
        </a:p>
      </dgm:t>
    </dgm:pt>
    <dgm:pt modelId="{5C3517D0-52BF-4774-9F4F-F75040F9967F}" type="parTrans" cxnId="{40021F29-A975-439F-8D00-59F422FEC5ED}">
      <dgm:prSet/>
      <dgm:spPr/>
      <dgm:t>
        <a:bodyPr/>
        <a:lstStyle/>
        <a:p>
          <a:endParaRPr lang="fr-BE"/>
        </a:p>
      </dgm:t>
    </dgm:pt>
    <dgm:pt modelId="{8A92D234-3F4F-474E-A90C-8AB8F8448190}" type="sibTrans" cxnId="{40021F29-A975-439F-8D00-59F422FEC5ED}">
      <dgm:prSet/>
      <dgm:spPr/>
      <dgm:t>
        <a:bodyPr/>
        <a:lstStyle/>
        <a:p>
          <a:endParaRPr lang="fr-BE"/>
        </a:p>
      </dgm:t>
    </dgm:pt>
    <dgm:pt modelId="{ED1F8DB9-6B27-4C80-99F1-19C2D6BAC5AC}">
      <dgm:prSet phldrT="[Texte]"/>
      <dgm:spPr/>
      <dgm:t>
        <a:bodyPr/>
        <a:lstStyle/>
        <a:p>
          <a:r>
            <a:rPr lang="fr-BE" dirty="0"/>
            <a:t>TW accompagne et valide (garant qualité) sans participer au processus</a:t>
          </a:r>
        </a:p>
      </dgm:t>
    </dgm:pt>
    <dgm:pt modelId="{5C2F1BCB-AE6A-43D7-BA39-8C2014DE5F5F}" type="parTrans" cxnId="{CD4FFDB9-68A7-42BF-8E56-E2DCBA32E948}">
      <dgm:prSet/>
      <dgm:spPr/>
      <dgm:t>
        <a:bodyPr/>
        <a:lstStyle/>
        <a:p>
          <a:endParaRPr lang="fr-BE"/>
        </a:p>
      </dgm:t>
    </dgm:pt>
    <dgm:pt modelId="{EFB46200-0C82-4090-A9EB-59BEE3645B4D}" type="sibTrans" cxnId="{CD4FFDB9-68A7-42BF-8E56-E2DCBA32E948}">
      <dgm:prSet/>
      <dgm:spPr/>
      <dgm:t>
        <a:bodyPr/>
        <a:lstStyle/>
        <a:p>
          <a:endParaRPr lang="fr-BE"/>
        </a:p>
      </dgm:t>
    </dgm:pt>
    <dgm:pt modelId="{6D0707A4-ECAC-4729-8AE3-E68BD3074F50}">
      <dgm:prSet phldrT="[Texte]"/>
      <dgm:spPr/>
      <dgm:t>
        <a:bodyPr/>
        <a:lstStyle/>
        <a:p>
          <a:r>
            <a:rPr lang="fr-BE" dirty="0"/>
            <a:t>Clauses résolutoires</a:t>
          </a:r>
        </a:p>
      </dgm:t>
    </dgm:pt>
    <dgm:pt modelId="{904B430B-351D-428D-88DD-90685FE64360}" type="parTrans" cxnId="{63E9E068-DD5C-4902-ADFB-727D6E320C67}">
      <dgm:prSet/>
      <dgm:spPr/>
      <dgm:t>
        <a:bodyPr/>
        <a:lstStyle/>
        <a:p>
          <a:endParaRPr lang="fr-BE"/>
        </a:p>
      </dgm:t>
    </dgm:pt>
    <dgm:pt modelId="{3B32F86D-CC4A-4C5A-AC9F-E7D41762FD9D}" type="sibTrans" cxnId="{63E9E068-DD5C-4902-ADFB-727D6E320C67}">
      <dgm:prSet/>
      <dgm:spPr/>
      <dgm:t>
        <a:bodyPr/>
        <a:lstStyle/>
        <a:p>
          <a:endParaRPr lang="fr-BE"/>
        </a:p>
      </dgm:t>
    </dgm:pt>
    <dgm:pt modelId="{53071629-70E1-400B-8DEC-11105EF29B53}">
      <dgm:prSet phldrT="[Texte]"/>
      <dgm:spPr/>
      <dgm:t>
        <a:bodyPr/>
        <a:lstStyle/>
        <a:p>
          <a:r>
            <a:rPr lang="fr-BE" dirty="0"/>
            <a:t>Contrats de remplacement</a:t>
          </a:r>
        </a:p>
      </dgm:t>
    </dgm:pt>
    <dgm:pt modelId="{2849FEEC-DAA6-498E-BEF2-990715D1E660}" type="parTrans" cxnId="{B23D7831-2221-4CD3-B725-7F8AE42B1C21}">
      <dgm:prSet/>
      <dgm:spPr/>
      <dgm:t>
        <a:bodyPr/>
        <a:lstStyle/>
        <a:p>
          <a:endParaRPr lang="fr-BE"/>
        </a:p>
      </dgm:t>
    </dgm:pt>
    <dgm:pt modelId="{9C62D19B-71B4-4C12-A3C4-2A2C67FC0B46}" type="sibTrans" cxnId="{B23D7831-2221-4CD3-B725-7F8AE42B1C21}">
      <dgm:prSet/>
      <dgm:spPr/>
      <dgm:t>
        <a:bodyPr/>
        <a:lstStyle/>
        <a:p>
          <a:endParaRPr lang="fr-BE"/>
        </a:p>
      </dgm:t>
    </dgm:pt>
    <dgm:pt modelId="{26A3D012-70CC-446A-A68F-CFED04B8EE13}">
      <dgm:prSet/>
      <dgm:spPr/>
      <dgm:t>
        <a:bodyPr/>
        <a:lstStyle/>
        <a:p>
          <a:r>
            <a:rPr lang="fr-BE" dirty="0"/>
            <a:t>Sélections statutaires</a:t>
          </a:r>
        </a:p>
      </dgm:t>
    </dgm:pt>
    <dgm:pt modelId="{65079594-FF96-456C-AD4A-C7A6A1C73119}" type="parTrans" cxnId="{1CC84E2B-EE55-433C-BF09-A1ECE64FF162}">
      <dgm:prSet/>
      <dgm:spPr/>
      <dgm:t>
        <a:bodyPr/>
        <a:lstStyle/>
        <a:p>
          <a:endParaRPr lang="fr-BE"/>
        </a:p>
      </dgm:t>
    </dgm:pt>
    <dgm:pt modelId="{C559ABEA-9F21-4414-AC6C-026D62D52B1A}" type="sibTrans" cxnId="{1CC84E2B-EE55-433C-BF09-A1ECE64FF162}">
      <dgm:prSet/>
      <dgm:spPr/>
      <dgm:t>
        <a:bodyPr/>
        <a:lstStyle/>
        <a:p>
          <a:endParaRPr lang="fr-BE"/>
        </a:p>
      </dgm:t>
    </dgm:pt>
    <dgm:pt modelId="{B26A3AE0-6823-4706-93A6-F99ECCBCDF56}">
      <dgm:prSet/>
      <dgm:spPr/>
      <dgm:t>
        <a:bodyPr/>
        <a:lstStyle/>
        <a:p>
          <a:r>
            <a:rPr lang="fr-BE" dirty="0"/>
            <a:t>Epreuves complémentaires</a:t>
          </a:r>
        </a:p>
      </dgm:t>
    </dgm:pt>
    <dgm:pt modelId="{F99A6D87-4B02-4098-8E9B-47DCA34E76F8}" type="parTrans" cxnId="{E353E7EF-D56D-4A47-A585-FC4391B6038B}">
      <dgm:prSet/>
      <dgm:spPr/>
      <dgm:t>
        <a:bodyPr/>
        <a:lstStyle/>
        <a:p>
          <a:endParaRPr lang="fr-BE"/>
        </a:p>
      </dgm:t>
    </dgm:pt>
    <dgm:pt modelId="{52B46711-D779-464B-A1BA-4EAF61FEF64E}" type="sibTrans" cxnId="{E353E7EF-D56D-4A47-A585-FC4391B6038B}">
      <dgm:prSet/>
      <dgm:spPr/>
      <dgm:t>
        <a:bodyPr/>
        <a:lstStyle/>
        <a:p>
          <a:endParaRPr lang="fr-BE"/>
        </a:p>
      </dgm:t>
    </dgm:pt>
    <dgm:pt modelId="{E3305632-6CBC-4E8D-8AEA-C1D61C842A2C}">
      <dgm:prSet/>
      <dgm:spPr/>
      <dgm:t>
        <a:bodyPr/>
        <a:lstStyle/>
        <a:p>
          <a:r>
            <a:rPr lang="fr-BE" dirty="0"/>
            <a:t>Sélections d’experts désignés par le GW</a:t>
          </a:r>
        </a:p>
      </dgm:t>
    </dgm:pt>
    <dgm:pt modelId="{C0D87532-CD9B-4942-9516-B3D2CE7207F8}" type="parTrans" cxnId="{9BCDC257-9823-4046-ABBA-EE73B36566E0}">
      <dgm:prSet/>
      <dgm:spPr/>
      <dgm:t>
        <a:bodyPr/>
        <a:lstStyle/>
        <a:p>
          <a:endParaRPr lang="fr-BE"/>
        </a:p>
      </dgm:t>
    </dgm:pt>
    <dgm:pt modelId="{FDDEC8C4-93E7-4CC2-A01E-745161165F8E}" type="sibTrans" cxnId="{9BCDC257-9823-4046-ABBA-EE73B36566E0}">
      <dgm:prSet/>
      <dgm:spPr/>
      <dgm:t>
        <a:bodyPr/>
        <a:lstStyle/>
        <a:p>
          <a:endParaRPr lang="fr-BE"/>
        </a:p>
      </dgm:t>
    </dgm:pt>
    <dgm:pt modelId="{3BB877F6-F099-42AD-B75C-082FBDC208F6}">
      <dgm:prSet phldrT="[Texte]"/>
      <dgm:spPr/>
      <dgm:t>
        <a:bodyPr/>
        <a:lstStyle/>
        <a:p>
          <a:r>
            <a:rPr lang="fr-BE" dirty="0"/>
            <a:t>(peut-être à terme fonctions de spécialistes pour ce types de contrats)</a:t>
          </a:r>
        </a:p>
      </dgm:t>
    </dgm:pt>
    <dgm:pt modelId="{F56E0877-9831-418C-BA66-C774F97C9F6B}" type="parTrans" cxnId="{DF090B94-C8E5-450A-9CB2-001F80E1DF8B}">
      <dgm:prSet/>
      <dgm:spPr/>
    </dgm:pt>
    <dgm:pt modelId="{930EB339-F508-4485-9034-50744683BE02}" type="sibTrans" cxnId="{DF090B94-C8E5-450A-9CB2-001F80E1DF8B}">
      <dgm:prSet/>
      <dgm:spPr/>
    </dgm:pt>
    <dgm:pt modelId="{F2D19220-91C2-4FD9-BE00-8B293B8AFA0E}" type="pres">
      <dgm:prSet presAssocID="{27D5D9D3-FA52-43C2-ADBE-186BA3B65CE1}" presName="Name0" presStyleCnt="0">
        <dgm:presLayoutVars>
          <dgm:dir/>
          <dgm:animLvl val="lvl"/>
          <dgm:resizeHandles val="exact"/>
        </dgm:presLayoutVars>
      </dgm:prSet>
      <dgm:spPr/>
    </dgm:pt>
    <dgm:pt modelId="{0367BF53-84BC-44DB-B974-0351EF9A4033}" type="pres">
      <dgm:prSet presAssocID="{9CC69FC4-A49E-41CD-950F-0D26A55E3CFD}" presName="composite" presStyleCnt="0"/>
      <dgm:spPr/>
    </dgm:pt>
    <dgm:pt modelId="{BD9CCC7A-AB1F-41B0-9FF0-EC79B08112CB}" type="pres">
      <dgm:prSet presAssocID="{9CC69FC4-A49E-41CD-950F-0D26A55E3CFD}" presName="parTx" presStyleLbl="alignNode1" presStyleIdx="0" presStyleCnt="3" custScaleY="103045">
        <dgm:presLayoutVars>
          <dgm:chMax val="0"/>
          <dgm:chPref val="0"/>
          <dgm:bulletEnabled val="1"/>
        </dgm:presLayoutVars>
      </dgm:prSet>
      <dgm:spPr/>
    </dgm:pt>
    <dgm:pt modelId="{7C9BDB1E-0EB8-436A-8881-43A5DE8EA9F0}" type="pres">
      <dgm:prSet presAssocID="{9CC69FC4-A49E-41CD-950F-0D26A55E3CFD}" presName="desTx" presStyleLbl="alignAccFollowNode1" presStyleIdx="0" presStyleCnt="3">
        <dgm:presLayoutVars>
          <dgm:bulletEnabled val="1"/>
        </dgm:presLayoutVars>
      </dgm:prSet>
      <dgm:spPr/>
    </dgm:pt>
    <dgm:pt modelId="{12C3C348-3B16-44A0-9801-B46FAACD5989}" type="pres">
      <dgm:prSet presAssocID="{3BD9BD95-E893-48FB-B536-1C65B8EFCDB2}" presName="space" presStyleCnt="0"/>
      <dgm:spPr/>
    </dgm:pt>
    <dgm:pt modelId="{658A6289-6025-411B-B434-956B5D7ACEF9}" type="pres">
      <dgm:prSet presAssocID="{7C46EA6C-CDB4-4EF4-A8CB-7322366D2DAD}" presName="composite" presStyleCnt="0"/>
      <dgm:spPr/>
    </dgm:pt>
    <dgm:pt modelId="{02357D89-46DE-4F1F-9F75-FE16D73C82A0}" type="pres">
      <dgm:prSet presAssocID="{7C46EA6C-CDB4-4EF4-A8CB-7322366D2D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DE0FF8-A02C-4E3E-AB56-8F4B10935E5A}" type="pres">
      <dgm:prSet presAssocID="{7C46EA6C-CDB4-4EF4-A8CB-7322366D2DAD}" presName="desTx" presStyleLbl="alignAccFollowNode1" presStyleIdx="1" presStyleCnt="3">
        <dgm:presLayoutVars>
          <dgm:bulletEnabled val="1"/>
        </dgm:presLayoutVars>
      </dgm:prSet>
      <dgm:spPr/>
    </dgm:pt>
    <dgm:pt modelId="{1C91CDAF-AC88-4DBF-B367-82FBFC9398B7}" type="pres">
      <dgm:prSet presAssocID="{6AF33FFA-980F-4997-866C-70C5C729B385}" presName="space" presStyleCnt="0"/>
      <dgm:spPr/>
    </dgm:pt>
    <dgm:pt modelId="{3E36CD73-053F-4D31-99EB-88CAB062FAC3}" type="pres">
      <dgm:prSet presAssocID="{ED1F8DB9-6B27-4C80-99F1-19C2D6BAC5AC}" presName="composite" presStyleCnt="0"/>
      <dgm:spPr/>
    </dgm:pt>
    <dgm:pt modelId="{C23F5078-6FEC-4066-86F9-2775B2FBD866}" type="pres">
      <dgm:prSet presAssocID="{ED1F8DB9-6B27-4C80-99F1-19C2D6BAC5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5E800A6-065A-4F86-9341-085FDB1CA33B}" type="pres">
      <dgm:prSet presAssocID="{ED1F8DB9-6B27-4C80-99F1-19C2D6BAC5A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138D02-72B8-47D2-8588-34B321507E7B}" type="presOf" srcId="{B26A3AE0-6823-4706-93A6-F99ECCBCDF56}" destId="{7C9BDB1E-0EB8-436A-8881-43A5DE8EA9F0}" srcOrd="0" destOrd="1" presId="urn:microsoft.com/office/officeart/2005/8/layout/hList1"/>
    <dgm:cxn modelId="{CC78E60F-0864-4220-B710-1778B30E076C}" type="presOf" srcId="{26A3D012-70CC-446A-A68F-CFED04B8EE13}" destId="{7C9BDB1E-0EB8-436A-8881-43A5DE8EA9F0}" srcOrd="0" destOrd="0" presId="urn:microsoft.com/office/officeart/2005/8/layout/hList1"/>
    <dgm:cxn modelId="{DD5F2513-2BC8-44A2-B28D-5BA2EB251D83}" type="presOf" srcId="{9CC69FC4-A49E-41CD-950F-0D26A55E3CFD}" destId="{BD9CCC7A-AB1F-41B0-9FF0-EC79B08112CB}" srcOrd="0" destOrd="0" presId="urn:microsoft.com/office/officeart/2005/8/layout/hList1"/>
    <dgm:cxn modelId="{40021F29-A975-439F-8D00-59F422FEC5ED}" srcId="{7C46EA6C-CDB4-4EF4-A8CB-7322366D2DAD}" destId="{BFD7B142-0922-4D7A-AD30-5E812359C119}" srcOrd="1" destOrd="0" parTransId="{5C3517D0-52BF-4774-9F4F-F75040F9967F}" sibTransId="{8A92D234-3F4F-474E-A90C-8AB8F8448190}"/>
    <dgm:cxn modelId="{1CC84E2B-EE55-433C-BF09-A1ECE64FF162}" srcId="{9CC69FC4-A49E-41CD-950F-0D26A55E3CFD}" destId="{26A3D012-70CC-446A-A68F-CFED04B8EE13}" srcOrd="0" destOrd="0" parTransId="{65079594-FF96-456C-AD4A-C7A6A1C73119}" sibTransId="{C559ABEA-9F21-4414-AC6C-026D62D52B1A}"/>
    <dgm:cxn modelId="{D7CD1F31-0499-423F-9245-D05F83B9438E}" type="presOf" srcId="{27D5D9D3-FA52-43C2-ADBE-186BA3B65CE1}" destId="{F2D19220-91C2-4FD9-BE00-8B293B8AFA0E}" srcOrd="0" destOrd="0" presId="urn:microsoft.com/office/officeart/2005/8/layout/hList1"/>
    <dgm:cxn modelId="{B23D7831-2221-4CD3-B725-7F8AE42B1C21}" srcId="{ED1F8DB9-6B27-4C80-99F1-19C2D6BAC5AC}" destId="{53071629-70E1-400B-8DEC-11105EF29B53}" srcOrd="1" destOrd="0" parTransId="{2849FEEC-DAA6-498E-BEF2-990715D1E660}" sibTransId="{9C62D19B-71B4-4C12-A3C4-2A2C67FC0B46}"/>
    <dgm:cxn modelId="{C46B5837-CCF1-48A2-8F9A-1ABBB01E7E31}" srcId="{7C46EA6C-CDB4-4EF4-A8CB-7322366D2DAD}" destId="{3AA3A24C-5CF1-4450-884B-C8C50E061D7F}" srcOrd="0" destOrd="0" parTransId="{95C4DBAA-ACC5-4A85-A342-A154B6D7BAC2}" sibTransId="{AD0538A5-8CDE-4EAD-8B36-14109D7449A7}"/>
    <dgm:cxn modelId="{E7701C43-D75D-40C9-B738-E2C652775968}" type="presOf" srcId="{53071629-70E1-400B-8DEC-11105EF29B53}" destId="{95E800A6-065A-4F86-9341-085FDB1CA33B}" srcOrd="0" destOrd="1" presId="urn:microsoft.com/office/officeart/2005/8/layout/hList1"/>
    <dgm:cxn modelId="{64DD3863-ADA3-48DA-A0B2-31EF344DC447}" type="presOf" srcId="{3BB877F6-F099-42AD-B75C-082FBDC208F6}" destId="{95E800A6-065A-4F86-9341-085FDB1CA33B}" srcOrd="0" destOrd="2" presId="urn:microsoft.com/office/officeart/2005/8/layout/hList1"/>
    <dgm:cxn modelId="{88CC5464-A6CB-41E3-B9AE-499DA42010E1}" type="presOf" srcId="{6D0707A4-ECAC-4729-8AE3-E68BD3074F50}" destId="{95E800A6-065A-4F86-9341-085FDB1CA33B}" srcOrd="0" destOrd="0" presId="urn:microsoft.com/office/officeart/2005/8/layout/hList1"/>
    <dgm:cxn modelId="{63E9E068-DD5C-4902-ADFB-727D6E320C67}" srcId="{ED1F8DB9-6B27-4C80-99F1-19C2D6BAC5AC}" destId="{6D0707A4-ECAC-4729-8AE3-E68BD3074F50}" srcOrd="0" destOrd="0" parTransId="{904B430B-351D-428D-88DD-90685FE64360}" sibTransId="{3B32F86D-CC4A-4C5A-AC9F-E7D41762FD9D}"/>
    <dgm:cxn modelId="{8AB6D574-11F9-472D-8556-F3FA211AE0D0}" type="presOf" srcId="{3AA3A24C-5CF1-4450-884B-C8C50E061D7F}" destId="{94DE0FF8-A02C-4E3E-AB56-8F4B10935E5A}" srcOrd="0" destOrd="0" presId="urn:microsoft.com/office/officeart/2005/8/layout/hList1"/>
    <dgm:cxn modelId="{9BCDC257-9823-4046-ABBA-EE73B36566E0}" srcId="{9CC69FC4-A49E-41CD-950F-0D26A55E3CFD}" destId="{E3305632-6CBC-4E8D-8AEA-C1D61C842A2C}" srcOrd="2" destOrd="0" parTransId="{C0D87532-CD9B-4942-9516-B3D2CE7207F8}" sibTransId="{FDDEC8C4-93E7-4CC2-A01E-745161165F8E}"/>
    <dgm:cxn modelId="{7CEE4F93-BBAE-4BBE-840D-7E8F37BD2F19}" srcId="{27D5D9D3-FA52-43C2-ADBE-186BA3B65CE1}" destId="{9CC69FC4-A49E-41CD-950F-0D26A55E3CFD}" srcOrd="0" destOrd="0" parTransId="{2DD8E159-D012-4525-89F0-B29897999CC0}" sibTransId="{3BD9BD95-E893-48FB-B536-1C65B8EFCDB2}"/>
    <dgm:cxn modelId="{DF090B94-C8E5-450A-9CB2-001F80E1DF8B}" srcId="{ED1F8DB9-6B27-4C80-99F1-19C2D6BAC5AC}" destId="{3BB877F6-F099-42AD-B75C-082FBDC208F6}" srcOrd="2" destOrd="0" parTransId="{F56E0877-9831-418C-BA66-C774F97C9F6B}" sibTransId="{930EB339-F508-4485-9034-50744683BE02}"/>
    <dgm:cxn modelId="{CD4FFDB9-68A7-42BF-8E56-E2DCBA32E948}" srcId="{27D5D9D3-FA52-43C2-ADBE-186BA3B65CE1}" destId="{ED1F8DB9-6B27-4C80-99F1-19C2D6BAC5AC}" srcOrd="2" destOrd="0" parTransId="{5C2F1BCB-AE6A-43D7-BA39-8C2014DE5F5F}" sibTransId="{EFB46200-0C82-4090-A9EB-59BEE3645B4D}"/>
    <dgm:cxn modelId="{C42EA1BA-11EB-4B17-B047-6C1D558CCB4E}" type="presOf" srcId="{BFD7B142-0922-4D7A-AD30-5E812359C119}" destId="{94DE0FF8-A02C-4E3E-AB56-8F4B10935E5A}" srcOrd="0" destOrd="1" presId="urn:microsoft.com/office/officeart/2005/8/layout/hList1"/>
    <dgm:cxn modelId="{E1C7A1D0-8436-4899-AF09-EEE015BE5576}" type="presOf" srcId="{7C46EA6C-CDB4-4EF4-A8CB-7322366D2DAD}" destId="{02357D89-46DE-4F1F-9F75-FE16D73C82A0}" srcOrd="0" destOrd="0" presId="urn:microsoft.com/office/officeart/2005/8/layout/hList1"/>
    <dgm:cxn modelId="{1F3E18D5-5AA8-4882-BB1C-6916C9F6E9C4}" type="presOf" srcId="{E3305632-6CBC-4E8D-8AEA-C1D61C842A2C}" destId="{7C9BDB1E-0EB8-436A-8881-43A5DE8EA9F0}" srcOrd="0" destOrd="2" presId="urn:microsoft.com/office/officeart/2005/8/layout/hList1"/>
    <dgm:cxn modelId="{E353E7EF-D56D-4A47-A585-FC4391B6038B}" srcId="{9CC69FC4-A49E-41CD-950F-0D26A55E3CFD}" destId="{B26A3AE0-6823-4706-93A6-F99ECCBCDF56}" srcOrd="1" destOrd="0" parTransId="{F99A6D87-4B02-4098-8E9B-47DCA34E76F8}" sibTransId="{52B46711-D779-464B-A1BA-4EAF61FEF64E}"/>
    <dgm:cxn modelId="{07D92AF1-B2E8-4905-872C-43BF0398C4DD}" srcId="{27D5D9D3-FA52-43C2-ADBE-186BA3B65CE1}" destId="{7C46EA6C-CDB4-4EF4-A8CB-7322366D2DAD}" srcOrd="1" destOrd="0" parTransId="{03F09396-050F-4689-A189-AEB95822B2FF}" sibTransId="{6AF33FFA-980F-4997-866C-70C5C729B385}"/>
    <dgm:cxn modelId="{9E6D17FE-CE1F-4F5F-BE49-9F3C3F75C53D}" type="presOf" srcId="{ED1F8DB9-6B27-4C80-99F1-19C2D6BAC5AC}" destId="{C23F5078-6FEC-4066-86F9-2775B2FBD866}" srcOrd="0" destOrd="0" presId="urn:microsoft.com/office/officeart/2005/8/layout/hList1"/>
    <dgm:cxn modelId="{B248B7D7-EABD-47AB-BAEE-731F0AE111F9}" type="presParOf" srcId="{F2D19220-91C2-4FD9-BE00-8B293B8AFA0E}" destId="{0367BF53-84BC-44DB-B974-0351EF9A4033}" srcOrd="0" destOrd="0" presId="urn:microsoft.com/office/officeart/2005/8/layout/hList1"/>
    <dgm:cxn modelId="{B55B42F8-2121-42FD-AED2-131F55363DF4}" type="presParOf" srcId="{0367BF53-84BC-44DB-B974-0351EF9A4033}" destId="{BD9CCC7A-AB1F-41B0-9FF0-EC79B08112CB}" srcOrd="0" destOrd="0" presId="urn:microsoft.com/office/officeart/2005/8/layout/hList1"/>
    <dgm:cxn modelId="{F8C81843-56EC-4E10-899D-6F431848337C}" type="presParOf" srcId="{0367BF53-84BC-44DB-B974-0351EF9A4033}" destId="{7C9BDB1E-0EB8-436A-8881-43A5DE8EA9F0}" srcOrd="1" destOrd="0" presId="urn:microsoft.com/office/officeart/2005/8/layout/hList1"/>
    <dgm:cxn modelId="{662DD66F-DB00-42AC-B1C8-2FA7ABC84A20}" type="presParOf" srcId="{F2D19220-91C2-4FD9-BE00-8B293B8AFA0E}" destId="{12C3C348-3B16-44A0-9801-B46FAACD5989}" srcOrd="1" destOrd="0" presId="urn:microsoft.com/office/officeart/2005/8/layout/hList1"/>
    <dgm:cxn modelId="{8B5CDDE9-3420-4DE9-9BC2-94D2EEEDA345}" type="presParOf" srcId="{F2D19220-91C2-4FD9-BE00-8B293B8AFA0E}" destId="{658A6289-6025-411B-B434-956B5D7ACEF9}" srcOrd="2" destOrd="0" presId="urn:microsoft.com/office/officeart/2005/8/layout/hList1"/>
    <dgm:cxn modelId="{72FBBA5F-7AEF-44E5-AC59-D407A33819D8}" type="presParOf" srcId="{658A6289-6025-411B-B434-956B5D7ACEF9}" destId="{02357D89-46DE-4F1F-9F75-FE16D73C82A0}" srcOrd="0" destOrd="0" presId="urn:microsoft.com/office/officeart/2005/8/layout/hList1"/>
    <dgm:cxn modelId="{F561BA18-6D1A-4F01-B87A-C1881119B953}" type="presParOf" srcId="{658A6289-6025-411B-B434-956B5D7ACEF9}" destId="{94DE0FF8-A02C-4E3E-AB56-8F4B10935E5A}" srcOrd="1" destOrd="0" presId="urn:microsoft.com/office/officeart/2005/8/layout/hList1"/>
    <dgm:cxn modelId="{EA1C8A12-0B39-457D-AC8F-A3DEF2BC71D8}" type="presParOf" srcId="{F2D19220-91C2-4FD9-BE00-8B293B8AFA0E}" destId="{1C91CDAF-AC88-4DBF-B367-82FBFC9398B7}" srcOrd="3" destOrd="0" presId="urn:microsoft.com/office/officeart/2005/8/layout/hList1"/>
    <dgm:cxn modelId="{03B7CF71-8874-44D1-B21A-2FCB9333D700}" type="presParOf" srcId="{F2D19220-91C2-4FD9-BE00-8B293B8AFA0E}" destId="{3E36CD73-053F-4D31-99EB-88CAB062FAC3}" srcOrd="4" destOrd="0" presId="urn:microsoft.com/office/officeart/2005/8/layout/hList1"/>
    <dgm:cxn modelId="{95E51256-073F-4F3C-8953-AAC4BBAF4CE2}" type="presParOf" srcId="{3E36CD73-053F-4D31-99EB-88CAB062FAC3}" destId="{C23F5078-6FEC-4066-86F9-2775B2FBD866}" srcOrd="0" destOrd="0" presId="urn:microsoft.com/office/officeart/2005/8/layout/hList1"/>
    <dgm:cxn modelId="{BBBB29D4-1B17-4D7E-82BD-3C5EFD95972D}" type="presParOf" srcId="{3E36CD73-053F-4D31-99EB-88CAB062FAC3}" destId="{95E800A6-065A-4F86-9341-085FDB1CA3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8F11F-32C3-43F0-9C27-EBFEB52EAC44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1DCBB850-3E31-4615-890D-FCC6C1935623}">
      <dgm:prSet phldrT="[Texte]"/>
      <dgm:spPr>
        <a:solidFill>
          <a:srgbClr val="A10E2F"/>
        </a:solidFill>
        <a:ln w="19050">
          <a:solidFill>
            <a:srgbClr val="A10E2F"/>
          </a:solidFill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Préparation</a:t>
          </a:r>
        </a:p>
      </dgm:t>
    </dgm:pt>
    <dgm:pt modelId="{FCC5635B-2263-4D9D-B92E-9458BEA87D68}" type="parTrans" cxnId="{D7C25A4A-0AA1-4F6D-B68B-7A5CAEA0FCE2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A6FC56B6-ECCB-4623-8976-A18726A9BE87}" type="sibTrans" cxnId="{D7C25A4A-0AA1-4F6D-B68B-7A5CAEA0FCE2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07A54EAF-7AFD-4B79-A0C5-B58EC4409541}">
      <dgm:prSet phldrT="[Texte]"/>
      <dgm:spPr>
        <a:solidFill>
          <a:srgbClr val="A10E2F"/>
        </a:solidFill>
        <a:ln w="19050">
          <a:solidFill>
            <a:srgbClr val="A10E2F"/>
          </a:solidFill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Appel à candidatures</a:t>
          </a:r>
        </a:p>
      </dgm:t>
    </dgm:pt>
    <dgm:pt modelId="{8D39A7E9-2387-49E0-81E8-8FF041AC9D73}" type="parTrans" cxnId="{54DC303F-4F64-4D0A-ADCD-C3E7A409C6DE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46AD4C29-62AC-45C6-A9A6-0071EE6EE4CA}" type="sibTrans" cxnId="{54DC303F-4F64-4D0A-ADCD-C3E7A409C6DE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6E784326-2342-4389-923F-7A74A41BB5B3}">
      <dgm:prSet phldrT="[Texte]"/>
      <dgm:spPr>
        <a:solidFill>
          <a:srgbClr val="A10E2F"/>
        </a:solidFill>
        <a:ln w="19050">
          <a:solidFill>
            <a:srgbClr val="A10E2F"/>
          </a:solidFill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Epreuves de sélection</a:t>
          </a:r>
          <a:endParaRPr lang="fr-BE" b="1" i="1" cap="all" baseline="0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DC02D02F-92CB-468D-92D0-2EFC546CEDAE}" type="parTrans" cxnId="{C4DD8F4C-8879-450A-85A9-937B3AAD339C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7DE10094-E2FA-4818-BAE9-E668FF54D87C}" type="sibTrans" cxnId="{C4DD8F4C-8879-450A-85A9-937B3AAD339C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97F50207-1810-49A5-8532-12451576400B}">
      <dgm:prSet/>
      <dgm:spPr>
        <a:solidFill>
          <a:srgbClr val="A10E2F"/>
        </a:solidFill>
        <a:ln w="19050">
          <a:solidFill>
            <a:srgbClr val="A10E2F"/>
          </a:solidFill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clôture</a:t>
          </a:r>
          <a:endParaRPr lang="fr-BE" b="1" i="1" cap="all" baseline="0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B9FBBF18-53B8-4CE6-8EB0-4FBA85E6B30D}" type="parTrans" cxnId="{3B334D3F-67B0-4E5C-B79B-0A2163201C3B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E5132EB1-BE0A-4407-ACA6-387052F07F82}" type="sibTrans" cxnId="{3B334D3F-67B0-4E5C-B79B-0A2163201C3B}">
      <dgm:prSet/>
      <dgm:spPr/>
      <dgm:t>
        <a:bodyPr/>
        <a:lstStyle/>
        <a:p>
          <a:endParaRPr lang="fr-BE" b="1" cap="all" baseline="0">
            <a:latin typeface="Tw Cen MT" panose="020B0602020104020603" pitchFamily="34" charset="0"/>
          </a:endParaRPr>
        </a:p>
      </dgm:t>
    </dgm:pt>
    <dgm:pt modelId="{2FB84710-C6FD-4B10-84A4-5913A261866E}" type="pres">
      <dgm:prSet presAssocID="{4508F11F-32C3-43F0-9C27-EBFEB52EAC44}" presName="CompostProcess" presStyleCnt="0">
        <dgm:presLayoutVars>
          <dgm:dir/>
          <dgm:resizeHandles val="exact"/>
        </dgm:presLayoutVars>
      </dgm:prSet>
      <dgm:spPr/>
    </dgm:pt>
    <dgm:pt modelId="{30B39929-D7C6-4EA7-830D-E17F55292B76}" type="pres">
      <dgm:prSet presAssocID="{4508F11F-32C3-43F0-9C27-EBFEB52EAC44}" presName="arrow" presStyleLbl="bgShp" presStyleIdx="0" presStyleCnt="1"/>
      <dgm:spPr>
        <a:solidFill>
          <a:schemeClr val="accent3">
            <a:lumMod val="20000"/>
            <a:lumOff val="80000"/>
            <a:alpha val="70000"/>
          </a:schemeClr>
        </a:solidFill>
      </dgm:spPr>
    </dgm:pt>
    <dgm:pt modelId="{0A4339C9-2F9D-42CE-9284-20BB80B9705A}" type="pres">
      <dgm:prSet presAssocID="{4508F11F-32C3-43F0-9C27-EBFEB52EAC44}" presName="linearProcess" presStyleCnt="0"/>
      <dgm:spPr/>
    </dgm:pt>
    <dgm:pt modelId="{A8611FE1-4599-4FCF-BD8D-A3E37D8CD398}" type="pres">
      <dgm:prSet presAssocID="{1DCBB850-3E31-4615-890D-FCC6C1935623}" presName="textNode" presStyleLbl="node1" presStyleIdx="0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025AA7D0-47E5-48D5-8E49-DCFC37F6AD13}" type="pres">
      <dgm:prSet presAssocID="{A6FC56B6-ECCB-4623-8976-A18726A9BE87}" presName="sibTrans" presStyleCnt="0"/>
      <dgm:spPr/>
    </dgm:pt>
    <dgm:pt modelId="{66042154-2935-4409-B3F3-55EB0B47D184}" type="pres">
      <dgm:prSet presAssocID="{07A54EAF-7AFD-4B79-A0C5-B58EC4409541}" presName="textNode" presStyleLbl="node1" presStyleIdx="1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A78CD2A5-37AE-45C5-ADD0-AAC70BD64506}" type="pres">
      <dgm:prSet presAssocID="{46AD4C29-62AC-45C6-A9A6-0071EE6EE4CA}" presName="sibTrans" presStyleCnt="0"/>
      <dgm:spPr/>
    </dgm:pt>
    <dgm:pt modelId="{D4313C95-DF8D-44BA-A878-93FDE65B2043}" type="pres">
      <dgm:prSet presAssocID="{6E784326-2342-4389-923F-7A74A41BB5B3}" presName="textNode" presStyleLbl="node1" presStyleIdx="2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3AB42BCD-5A99-4859-8553-57856025E481}" type="pres">
      <dgm:prSet presAssocID="{7DE10094-E2FA-4818-BAE9-E668FF54D87C}" presName="sibTrans" presStyleCnt="0"/>
      <dgm:spPr/>
    </dgm:pt>
    <dgm:pt modelId="{AEB49F58-879C-43F2-9FEB-8F217028D9A8}" type="pres">
      <dgm:prSet presAssocID="{97F50207-1810-49A5-8532-12451576400B}" presName="textNode" presStyleLbl="node1" presStyleIdx="3" presStyleCnt="4">
        <dgm:presLayoutVars>
          <dgm:bulletEnabled val="1"/>
        </dgm:presLayoutVars>
      </dgm:prSet>
      <dgm:spPr>
        <a:prstGeom prst="parallelogram">
          <a:avLst/>
        </a:prstGeom>
      </dgm:spPr>
    </dgm:pt>
  </dgm:ptLst>
  <dgm:cxnLst>
    <dgm:cxn modelId="{19CC322B-A713-48B1-AB20-E92A40721DD1}" type="presOf" srcId="{07A54EAF-7AFD-4B79-A0C5-B58EC4409541}" destId="{66042154-2935-4409-B3F3-55EB0B47D184}" srcOrd="0" destOrd="0" presId="urn:microsoft.com/office/officeart/2005/8/layout/hProcess9"/>
    <dgm:cxn modelId="{54DC303F-4F64-4D0A-ADCD-C3E7A409C6DE}" srcId="{4508F11F-32C3-43F0-9C27-EBFEB52EAC44}" destId="{07A54EAF-7AFD-4B79-A0C5-B58EC4409541}" srcOrd="1" destOrd="0" parTransId="{8D39A7E9-2387-49E0-81E8-8FF041AC9D73}" sibTransId="{46AD4C29-62AC-45C6-A9A6-0071EE6EE4CA}"/>
    <dgm:cxn modelId="{3B334D3F-67B0-4E5C-B79B-0A2163201C3B}" srcId="{4508F11F-32C3-43F0-9C27-EBFEB52EAC44}" destId="{97F50207-1810-49A5-8532-12451576400B}" srcOrd="3" destOrd="0" parTransId="{B9FBBF18-53B8-4CE6-8EB0-4FBA85E6B30D}" sibTransId="{E5132EB1-BE0A-4407-ACA6-387052F07F82}"/>
    <dgm:cxn modelId="{41532D49-7F15-47BD-9D65-D2B9AE05227C}" type="presOf" srcId="{6E784326-2342-4389-923F-7A74A41BB5B3}" destId="{D4313C95-DF8D-44BA-A878-93FDE65B2043}" srcOrd="0" destOrd="0" presId="urn:microsoft.com/office/officeart/2005/8/layout/hProcess9"/>
    <dgm:cxn modelId="{D7C25A4A-0AA1-4F6D-B68B-7A5CAEA0FCE2}" srcId="{4508F11F-32C3-43F0-9C27-EBFEB52EAC44}" destId="{1DCBB850-3E31-4615-890D-FCC6C1935623}" srcOrd="0" destOrd="0" parTransId="{FCC5635B-2263-4D9D-B92E-9458BEA87D68}" sibTransId="{A6FC56B6-ECCB-4623-8976-A18726A9BE87}"/>
    <dgm:cxn modelId="{C4DD8F4C-8879-450A-85A9-937B3AAD339C}" srcId="{4508F11F-32C3-43F0-9C27-EBFEB52EAC44}" destId="{6E784326-2342-4389-923F-7A74A41BB5B3}" srcOrd="2" destOrd="0" parTransId="{DC02D02F-92CB-468D-92D0-2EFC546CEDAE}" sibTransId="{7DE10094-E2FA-4818-BAE9-E668FF54D87C}"/>
    <dgm:cxn modelId="{8E31D192-7148-452A-8EA0-F45FCFD38CE8}" type="presOf" srcId="{4508F11F-32C3-43F0-9C27-EBFEB52EAC44}" destId="{2FB84710-C6FD-4B10-84A4-5913A261866E}" srcOrd="0" destOrd="0" presId="urn:microsoft.com/office/officeart/2005/8/layout/hProcess9"/>
    <dgm:cxn modelId="{82EEF393-73A5-46C2-B8A2-2F6C3A9701F5}" type="presOf" srcId="{97F50207-1810-49A5-8532-12451576400B}" destId="{AEB49F58-879C-43F2-9FEB-8F217028D9A8}" srcOrd="0" destOrd="0" presId="urn:microsoft.com/office/officeart/2005/8/layout/hProcess9"/>
    <dgm:cxn modelId="{08AB63C7-75F1-413F-8A33-B911F690C326}" type="presOf" srcId="{1DCBB850-3E31-4615-890D-FCC6C1935623}" destId="{A8611FE1-4599-4FCF-BD8D-A3E37D8CD398}" srcOrd="0" destOrd="0" presId="urn:microsoft.com/office/officeart/2005/8/layout/hProcess9"/>
    <dgm:cxn modelId="{23C8131C-B964-4302-A0FE-A1F77B47F468}" type="presParOf" srcId="{2FB84710-C6FD-4B10-84A4-5913A261866E}" destId="{30B39929-D7C6-4EA7-830D-E17F55292B76}" srcOrd="0" destOrd="0" presId="urn:microsoft.com/office/officeart/2005/8/layout/hProcess9"/>
    <dgm:cxn modelId="{C212B285-AF93-459D-90CC-FCF224DB1DBB}" type="presParOf" srcId="{2FB84710-C6FD-4B10-84A4-5913A261866E}" destId="{0A4339C9-2F9D-42CE-9284-20BB80B9705A}" srcOrd="1" destOrd="0" presId="urn:microsoft.com/office/officeart/2005/8/layout/hProcess9"/>
    <dgm:cxn modelId="{AF8EB0AA-A3E8-4E98-9A99-FA912F9C3707}" type="presParOf" srcId="{0A4339C9-2F9D-42CE-9284-20BB80B9705A}" destId="{A8611FE1-4599-4FCF-BD8D-A3E37D8CD398}" srcOrd="0" destOrd="0" presId="urn:microsoft.com/office/officeart/2005/8/layout/hProcess9"/>
    <dgm:cxn modelId="{92480E1F-F7F3-4DBF-A797-DE7FFB6B9F50}" type="presParOf" srcId="{0A4339C9-2F9D-42CE-9284-20BB80B9705A}" destId="{025AA7D0-47E5-48D5-8E49-DCFC37F6AD13}" srcOrd="1" destOrd="0" presId="urn:microsoft.com/office/officeart/2005/8/layout/hProcess9"/>
    <dgm:cxn modelId="{AF386BBD-6756-4E48-8DE7-A0D499D16D3A}" type="presParOf" srcId="{0A4339C9-2F9D-42CE-9284-20BB80B9705A}" destId="{66042154-2935-4409-B3F3-55EB0B47D184}" srcOrd="2" destOrd="0" presId="urn:microsoft.com/office/officeart/2005/8/layout/hProcess9"/>
    <dgm:cxn modelId="{EC42E1CC-95E9-46CF-B9F1-16947F233884}" type="presParOf" srcId="{0A4339C9-2F9D-42CE-9284-20BB80B9705A}" destId="{A78CD2A5-37AE-45C5-ADD0-AAC70BD64506}" srcOrd="3" destOrd="0" presId="urn:microsoft.com/office/officeart/2005/8/layout/hProcess9"/>
    <dgm:cxn modelId="{D816371E-DE8D-4F0B-BBC6-1555D4D212A2}" type="presParOf" srcId="{0A4339C9-2F9D-42CE-9284-20BB80B9705A}" destId="{D4313C95-DF8D-44BA-A878-93FDE65B2043}" srcOrd="4" destOrd="0" presId="urn:microsoft.com/office/officeart/2005/8/layout/hProcess9"/>
    <dgm:cxn modelId="{CCA39912-66DD-47E0-AC4E-1464828A2662}" type="presParOf" srcId="{0A4339C9-2F9D-42CE-9284-20BB80B9705A}" destId="{3AB42BCD-5A99-4859-8553-57856025E481}" srcOrd="5" destOrd="0" presId="urn:microsoft.com/office/officeart/2005/8/layout/hProcess9"/>
    <dgm:cxn modelId="{F7651AF0-25B5-4ECB-A8C1-E19905E2BF3B}" type="presParOf" srcId="{0A4339C9-2F9D-42CE-9284-20BB80B9705A}" destId="{AEB49F58-879C-43F2-9FEB-8F217028D9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8F11F-32C3-43F0-9C27-EBFEB52EAC44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1DCBB850-3E31-4615-890D-FCC6C1935623}">
      <dgm:prSet phldrT="[Texte]"/>
      <dgm:spPr>
        <a:solidFill>
          <a:srgbClr val="A10E2F"/>
        </a:solidFill>
        <a:ln w="19050">
          <a:solidFill>
            <a:srgbClr val="A10E2F"/>
          </a:solidFill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Préparation</a:t>
          </a:r>
        </a:p>
      </dgm:t>
    </dgm:pt>
    <dgm:pt modelId="{FCC5635B-2263-4D9D-B92E-9458BEA87D68}" type="par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A6FC56B6-ECCB-4623-8976-A18726A9BE87}" type="sib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07A54EAF-7AFD-4B79-A0C5-B58EC4409541}">
      <dgm:prSet phldrT="[Texte]"/>
      <dgm:spPr>
        <a:solidFill>
          <a:srgbClr val="A10E2F">
            <a:alpha val="12000"/>
          </a:srgbClr>
        </a:solidFill>
        <a:ln w="19050">
          <a:noFill/>
        </a:ln>
      </dgm:spPr>
      <dgm:t>
        <a:bodyPr/>
        <a:lstStyle/>
        <a:p>
          <a:r>
            <a:rPr lang="fr-BE" b="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</a:rPr>
            <a:t>Appel à candidatures</a:t>
          </a:r>
        </a:p>
      </dgm:t>
    </dgm:pt>
    <dgm:pt modelId="{8D39A7E9-2387-49E0-81E8-8FF041AC9D73}" type="par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46AD4C29-62AC-45C6-A9A6-0071EE6EE4CA}" type="sib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6E784326-2342-4389-923F-7A74A41BB5B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gm:t>
    </dgm:pt>
    <dgm:pt modelId="{DC02D02F-92CB-468D-92D0-2EFC546CEDAE}" type="par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7DE10094-E2FA-4818-BAE9-E668FF54D87C}" type="sib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97F50207-1810-49A5-8532-12451576400B}">
      <dgm:prSet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gm:t>
    </dgm:pt>
    <dgm:pt modelId="{B9FBBF18-53B8-4CE6-8EB0-4FBA85E6B30D}" type="par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E5132EB1-BE0A-4407-ACA6-387052F07F82}" type="sib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2FB84710-C6FD-4B10-84A4-5913A261866E}" type="pres">
      <dgm:prSet presAssocID="{4508F11F-32C3-43F0-9C27-EBFEB52EAC44}" presName="CompostProcess" presStyleCnt="0">
        <dgm:presLayoutVars>
          <dgm:dir/>
          <dgm:resizeHandles val="exact"/>
        </dgm:presLayoutVars>
      </dgm:prSet>
      <dgm:spPr/>
    </dgm:pt>
    <dgm:pt modelId="{30B39929-D7C6-4EA7-830D-E17F55292B76}" type="pres">
      <dgm:prSet presAssocID="{4508F11F-32C3-43F0-9C27-EBFEB52EAC44}" presName="arrow" presStyleLbl="bgShp" presStyleIdx="0" presStyleCnt="1"/>
      <dgm:spPr>
        <a:solidFill>
          <a:schemeClr val="accent3">
            <a:lumMod val="20000"/>
            <a:lumOff val="80000"/>
            <a:alpha val="70000"/>
          </a:schemeClr>
        </a:solidFill>
      </dgm:spPr>
    </dgm:pt>
    <dgm:pt modelId="{0A4339C9-2F9D-42CE-9284-20BB80B9705A}" type="pres">
      <dgm:prSet presAssocID="{4508F11F-32C3-43F0-9C27-EBFEB52EAC44}" presName="linearProcess" presStyleCnt="0"/>
      <dgm:spPr/>
    </dgm:pt>
    <dgm:pt modelId="{A8611FE1-4599-4FCF-BD8D-A3E37D8CD398}" type="pres">
      <dgm:prSet presAssocID="{1DCBB850-3E31-4615-890D-FCC6C1935623}" presName="textNode" presStyleLbl="node1" presStyleIdx="0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025AA7D0-47E5-48D5-8E49-DCFC37F6AD13}" type="pres">
      <dgm:prSet presAssocID="{A6FC56B6-ECCB-4623-8976-A18726A9BE87}" presName="sibTrans" presStyleCnt="0"/>
      <dgm:spPr/>
    </dgm:pt>
    <dgm:pt modelId="{66042154-2935-4409-B3F3-55EB0B47D184}" type="pres">
      <dgm:prSet presAssocID="{07A54EAF-7AFD-4B79-A0C5-B58EC4409541}" presName="textNode" presStyleLbl="node1" presStyleIdx="1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A78CD2A5-37AE-45C5-ADD0-AAC70BD64506}" type="pres">
      <dgm:prSet presAssocID="{46AD4C29-62AC-45C6-A9A6-0071EE6EE4CA}" presName="sibTrans" presStyleCnt="0"/>
      <dgm:spPr/>
    </dgm:pt>
    <dgm:pt modelId="{D4313C95-DF8D-44BA-A878-93FDE65B2043}" type="pres">
      <dgm:prSet presAssocID="{6E784326-2342-4389-923F-7A74A41BB5B3}" presName="textNode" presStyleLbl="node1" presStyleIdx="2" presStyleCnt="4">
        <dgm:presLayoutVars>
          <dgm:bulletEnabled val="1"/>
        </dgm:presLayoutVars>
      </dgm:prSet>
      <dgm:spPr>
        <a:xfrm>
          <a:off x="5329427" y="1305401"/>
          <a:ext cx="2518058" cy="1740535"/>
        </a:xfrm>
        <a:prstGeom prst="parallelogram">
          <a:avLst/>
        </a:prstGeom>
      </dgm:spPr>
    </dgm:pt>
    <dgm:pt modelId="{3AB42BCD-5A99-4859-8553-57856025E481}" type="pres">
      <dgm:prSet presAssocID="{7DE10094-E2FA-4818-BAE9-E668FF54D87C}" presName="sibTrans" presStyleCnt="0"/>
      <dgm:spPr/>
    </dgm:pt>
    <dgm:pt modelId="{AEB49F58-879C-43F2-9FEB-8F217028D9A8}" type="pres">
      <dgm:prSet presAssocID="{97F50207-1810-49A5-8532-12451576400B}" presName="textNode" presStyleLbl="node1" presStyleIdx="3" presStyleCnt="4">
        <dgm:presLayoutVars>
          <dgm:bulletEnabled val="1"/>
        </dgm:presLayoutVars>
      </dgm:prSet>
      <dgm:spPr>
        <a:xfrm>
          <a:off x="7991885" y="1305401"/>
          <a:ext cx="2517278" cy="1740535"/>
        </a:xfrm>
        <a:prstGeom prst="parallelogram">
          <a:avLst/>
        </a:prstGeom>
      </dgm:spPr>
    </dgm:pt>
  </dgm:ptLst>
  <dgm:cxnLst>
    <dgm:cxn modelId="{19CC322B-A713-48B1-AB20-E92A40721DD1}" type="presOf" srcId="{07A54EAF-7AFD-4B79-A0C5-B58EC4409541}" destId="{66042154-2935-4409-B3F3-55EB0B47D184}" srcOrd="0" destOrd="0" presId="urn:microsoft.com/office/officeart/2005/8/layout/hProcess9"/>
    <dgm:cxn modelId="{54DC303F-4F64-4D0A-ADCD-C3E7A409C6DE}" srcId="{4508F11F-32C3-43F0-9C27-EBFEB52EAC44}" destId="{07A54EAF-7AFD-4B79-A0C5-B58EC4409541}" srcOrd="1" destOrd="0" parTransId="{8D39A7E9-2387-49E0-81E8-8FF041AC9D73}" sibTransId="{46AD4C29-62AC-45C6-A9A6-0071EE6EE4CA}"/>
    <dgm:cxn modelId="{3B334D3F-67B0-4E5C-B79B-0A2163201C3B}" srcId="{4508F11F-32C3-43F0-9C27-EBFEB52EAC44}" destId="{97F50207-1810-49A5-8532-12451576400B}" srcOrd="3" destOrd="0" parTransId="{B9FBBF18-53B8-4CE6-8EB0-4FBA85E6B30D}" sibTransId="{E5132EB1-BE0A-4407-ACA6-387052F07F82}"/>
    <dgm:cxn modelId="{41532D49-7F15-47BD-9D65-D2B9AE05227C}" type="presOf" srcId="{6E784326-2342-4389-923F-7A74A41BB5B3}" destId="{D4313C95-DF8D-44BA-A878-93FDE65B2043}" srcOrd="0" destOrd="0" presId="urn:microsoft.com/office/officeart/2005/8/layout/hProcess9"/>
    <dgm:cxn modelId="{D7C25A4A-0AA1-4F6D-B68B-7A5CAEA0FCE2}" srcId="{4508F11F-32C3-43F0-9C27-EBFEB52EAC44}" destId="{1DCBB850-3E31-4615-890D-FCC6C1935623}" srcOrd="0" destOrd="0" parTransId="{FCC5635B-2263-4D9D-B92E-9458BEA87D68}" sibTransId="{A6FC56B6-ECCB-4623-8976-A18726A9BE87}"/>
    <dgm:cxn modelId="{C4DD8F4C-8879-450A-85A9-937B3AAD339C}" srcId="{4508F11F-32C3-43F0-9C27-EBFEB52EAC44}" destId="{6E784326-2342-4389-923F-7A74A41BB5B3}" srcOrd="2" destOrd="0" parTransId="{DC02D02F-92CB-468D-92D0-2EFC546CEDAE}" sibTransId="{7DE10094-E2FA-4818-BAE9-E668FF54D87C}"/>
    <dgm:cxn modelId="{8E31D192-7148-452A-8EA0-F45FCFD38CE8}" type="presOf" srcId="{4508F11F-32C3-43F0-9C27-EBFEB52EAC44}" destId="{2FB84710-C6FD-4B10-84A4-5913A261866E}" srcOrd="0" destOrd="0" presId="urn:microsoft.com/office/officeart/2005/8/layout/hProcess9"/>
    <dgm:cxn modelId="{82EEF393-73A5-46C2-B8A2-2F6C3A9701F5}" type="presOf" srcId="{97F50207-1810-49A5-8532-12451576400B}" destId="{AEB49F58-879C-43F2-9FEB-8F217028D9A8}" srcOrd="0" destOrd="0" presId="urn:microsoft.com/office/officeart/2005/8/layout/hProcess9"/>
    <dgm:cxn modelId="{08AB63C7-75F1-413F-8A33-B911F690C326}" type="presOf" srcId="{1DCBB850-3E31-4615-890D-FCC6C1935623}" destId="{A8611FE1-4599-4FCF-BD8D-A3E37D8CD398}" srcOrd="0" destOrd="0" presId="urn:microsoft.com/office/officeart/2005/8/layout/hProcess9"/>
    <dgm:cxn modelId="{23C8131C-B964-4302-A0FE-A1F77B47F468}" type="presParOf" srcId="{2FB84710-C6FD-4B10-84A4-5913A261866E}" destId="{30B39929-D7C6-4EA7-830D-E17F55292B76}" srcOrd="0" destOrd="0" presId="urn:microsoft.com/office/officeart/2005/8/layout/hProcess9"/>
    <dgm:cxn modelId="{C212B285-AF93-459D-90CC-FCF224DB1DBB}" type="presParOf" srcId="{2FB84710-C6FD-4B10-84A4-5913A261866E}" destId="{0A4339C9-2F9D-42CE-9284-20BB80B9705A}" srcOrd="1" destOrd="0" presId="urn:microsoft.com/office/officeart/2005/8/layout/hProcess9"/>
    <dgm:cxn modelId="{AF8EB0AA-A3E8-4E98-9A99-FA912F9C3707}" type="presParOf" srcId="{0A4339C9-2F9D-42CE-9284-20BB80B9705A}" destId="{A8611FE1-4599-4FCF-BD8D-A3E37D8CD398}" srcOrd="0" destOrd="0" presId="urn:microsoft.com/office/officeart/2005/8/layout/hProcess9"/>
    <dgm:cxn modelId="{92480E1F-F7F3-4DBF-A797-DE7FFB6B9F50}" type="presParOf" srcId="{0A4339C9-2F9D-42CE-9284-20BB80B9705A}" destId="{025AA7D0-47E5-48D5-8E49-DCFC37F6AD13}" srcOrd="1" destOrd="0" presId="urn:microsoft.com/office/officeart/2005/8/layout/hProcess9"/>
    <dgm:cxn modelId="{AF386BBD-6756-4E48-8DE7-A0D499D16D3A}" type="presParOf" srcId="{0A4339C9-2F9D-42CE-9284-20BB80B9705A}" destId="{66042154-2935-4409-B3F3-55EB0B47D184}" srcOrd="2" destOrd="0" presId="urn:microsoft.com/office/officeart/2005/8/layout/hProcess9"/>
    <dgm:cxn modelId="{EC42E1CC-95E9-46CF-B9F1-16947F233884}" type="presParOf" srcId="{0A4339C9-2F9D-42CE-9284-20BB80B9705A}" destId="{A78CD2A5-37AE-45C5-ADD0-AAC70BD64506}" srcOrd="3" destOrd="0" presId="urn:microsoft.com/office/officeart/2005/8/layout/hProcess9"/>
    <dgm:cxn modelId="{D816371E-DE8D-4F0B-BBC6-1555D4D212A2}" type="presParOf" srcId="{0A4339C9-2F9D-42CE-9284-20BB80B9705A}" destId="{D4313C95-DF8D-44BA-A878-93FDE65B2043}" srcOrd="4" destOrd="0" presId="urn:microsoft.com/office/officeart/2005/8/layout/hProcess9"/>
    <dgm:cxn modelId="{CCA39912-66DD-47E0-AC4E-1464828A2662}" type="presParOf" srcId="{0A4339C9-2F9D-42CE-9284-20BB80B9705A}" destId="{3AB42BCD-5A99-4859-8553-57856025E481}" srcOrd="5" destOrd="0" presId="urn:microsoft.com/office/officeart/2005/8/layout/hProcess9"/>
    <dgm:cxn modelId="{F7651AF0-25B5-4ECB-A8C1-E19905E2BF3B}" type="presParOf" srcId="{0A4339C9-2F9D-42CE-9284-20BB80B9705A}" destId="{AEB49F58-879C-43F2-9FEB-8F217028D9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8F11F-32C3-43F0-9C27-EBFEB52EAC44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1DCBB850-3E31-4615-890D-FCC6C193562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gm:t>
    </dgm:pt>
    <dgm:pt modelId="{FCC5635B-2263-4D9D-B92E-9458BEA87D68}" type="par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A6FC56B6-ECCB-4623-8976-A18726A9BE87}" type="sib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07A54EAF-7AFD-4B79-A0C5-B58EC4409541}">
      <dgm:prSet phldrT="[Texte]"/>
      <dgm:spPr>
        <a:solidFill>
          <a:srgbClr val="A10E2F"/>
        </a:solidFill>
        <a:ln w="19050">
          <a:noFill/>
        </a:ln>
      </dgm:spPr>
      <dgm:t>
        <a:bodyPr/>
        <a:lstStyle/>
        <a:p>
          <a:r>
            <a:rPr lang="fr-BE" b="1" cap="all" baseline="0" dirty="0">
              <a:solidFill>
                <a:schemeClr val="bg1"/>
              </a:solidFill>
              <a:latin typeface="Tw Cen MT" panose="020B0602020104020603" pitchFamily="34" charset="0"/>
            </a:rPr>
            <a:t>Appel à candidatures</a:t>
          </a:r>
        </a:p>
      </dgm:t>
    </dgm:pt>
    <dgm:pt modelId="{8D39A7E9-2387-49E0-81E8-8FF041AC9D73}" type="par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46AD4C29-62AC-45C6-A9A6-0071EE6EE4CA}" type="sib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6E784326-2342-4389-923F-7A74A41BB5B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gm:t>
    </dgm:pt>
    <dgm:pt modelId="{DC02D02F-92CB-468D-92D0-2EFC546CEDAE}" type="par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7DE10094-E2FA-4818-BAE9-E668FF54D87C}" type="sib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97F50207-1810-49A5-8532-12451576400B}">
      <dgm:prSet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gm:t>
    </dgm:pt>
    <dgm:pt modelId="{B9FBBF18-53B8-4CE6-8EB0-4FBA85E6B30D}" type="par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E5132EB1-BE0A-4407-ACA6-387052F07F82}" type="sib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2FB84710-C6FD-4B10-84A4-5913A261866E}" type="pres">
      <dgm:prSet presAssocID="{4508F11F-32C3-43F0-9C27-EBFEB52EAC44}" presName="CompostProcess" presStyleCnt="0">
        <dgm:presLayoutVars>
          <dgm:dir/>
          <dgm:resizeHandles val="exact"/>
        </dgm:presLayoutVars>
      </dgm:prSet>
      <dgm:spPr/>
    </dgm:pt>
    <dgm:pt modelId="{30B39929-D7C6-4EA7-830D-E17F55292B76}" type="pres">
      <dgm:prSet presAssocID="{4508F11F-32C3-43F0-9C27-EBFEB52EAC44}" presName="arrow" presStyleLbl="bgShp" presStyleIdx="0" presStyleCnt="1"/>
      <dgm:spPr>
        <a:solidFill>
          <a:schemeClr val="accent3">
            <a:lumMod val="20000"/>
            <a:lumOff val="80000"/>
            <a:alpha val="70000"/>
          </a:schemeClr>
        </a:solidFill>
      </dgm:spPr>
    </dgm:pt>
    <dgm:pt modelId="{0A4339C9-2F9D-42CE-9284-20BB80B9705A}" type="pres">
      <dgm:prSet presAssocID="{4508F11F-32C3-43F0-9C27-EBFEB52EAC44}" presName="linearProcess" presStyleCnt="0"/>
      <dgm:spPr/>
    </dgm:pt>
    <dgm:pt modelId="{A8611FE1-4599-4FCF-BD8D-A3E37D8CD398}" type="pres">
      <dgm:prSet presAssocID="{1DCBB850-3E31-4615-890D-FCC6C1935623}" presName="textNode" presStyleLbl="node1" presStyleIdx="0" presStyleCnt="4">
        <dgm:presLayoutVars>
          <dgm:bulletEnabled val="1"/>
        </dgm:presLayoutVars>
      </dgm:prSet>
      <dgm:spPr>
        <a:xfrm>
          <a:off x="6435" y="1305401"/>
          <a:ext cx="2517278" cy="1740535"/>
        </a:xfrm>
        <a:prstGeom prst="parallelogram">
          <a:avLst/>
        </a:prstGeom>
      </dgm:spPr>
    </dgm:pt>
    <dgm:pt modelId="{025AA7D0-47E5-48D5-8E49-DCFC37F6AD13}" type="pres">
      <dgm:prSet presAssocID="{A6FC56B6-ECCB-4623-8976-A18726A9BE87}" presName="sibTrans" presStyleCnt="0"/>
      <dgm:spPr/>
    </dgm:pt>
    <dgm:pt modelId="{66042154-2935-4409-B3F3-55EB0B47D184}" type="pres">
      <dgm:prSet presAssocID="{07A54EAF-7AFD-4B79-A0C5-B58EC4409541}" presName="textNode" presStyleLbl="node1" presStyleIdx="1" presStyleCnt="4">
        <dgm:presLayoutVars>
          <dgm:bulletEnabled val="1"/>
        </dgm:presLayoutVars>
      </dgm:prSet>
      <dgm:spPr>
        <a:prstGeom prst="parallelogram">
          <a:avLst/>
        </a:prstGeom>
      </dgm:spPr>
    </dgm:pt>
    <dgm:pt modelId="{A78CD2A5-37AE-45C5-ADD0-AAC70BD64506}" type="pres">
      <dgm:prSet presAssocID="{46AD4C29-62AC-45C6-A9A6-0071EE6EE4CA}" presName="sibTrans" presStyleCnt="0"/>
      <dgm:spPr/>
    </dgm:pt>
    <dgm:pt modelId="{D4313C95-DF8D-44BA-A878-93FDE65B2043}" type="pres">
      <dgm:prSet presAssocID="{6E784326-2342-4389-923F-7A74A41BB5B3}" presName="textNode" presStyleLbl="node1" presStyleIdx="2" presStyleCnt="4">
        <dgm:presLayoutVars>
          <dgm:bulletEnabled val="1"/>
        </dgm:presLayoutVars>
      </dgm:prSet>
      <dgm:spPr>
        <a:xfrm>
          <a:off x="5329427" y="1305401"/>
          <a:ext cx="2518058" cy="1740535"/>
        </a:xfrm>
        <a:prstGeom prst="parallelogram">
          <a:avLst/>
        </a:prstGeom>
      </dgm:spPr>
    </dgm:pt>
    <dgm:pt modelId="{3AB42BCD-5A99-4859-8553-57856025E481}" type="pres">
      <dgm:prSet presAssocID="{7DE10094-E2FA-4818-BAE9-E668FF54D87C}" presName="sibTrans" presStyleCnt="0"/>
      <dgm:spPr/>
    </dgm:pt>
    <dgm:pt modelId="{AEB49F58-879C-43F2-9FEB-8F217028D9A8}" type="pres">
      <dgm:prSet presAssocID="{97F50207-1810-49A5-8532-12451576400B}" presName="textNode" presStyleLbl="node1" presStyleIdx="3" presStyleCnt="4">
        <dgm:presLayoutVars>
          <dgm:bulletEnabled val="1"/>
        </dgm:presLayoutVars>
      </dgm:prSet>
      <dgm:spPr>
        <a:xfrm>
          <a:off x="7991885" y="1305401"/>
          <a:ext cx="2517278" cy="1740535"/>
        </a:xfrm>
        <a:prstGeom prst="parallelogram">
          <a:avLst/>
        </a:prstGeom>
      </dgm:spPr>
    </dgm:pt>
  </dgm:ptLst>
  <dgm:cxnLst>
    <dgm:cxn modelId="{19CC322B-A713-48B1-AB20-E92A40721DD1}" type="presOf" srcId="{07A54EAF-7AFD-4B79-A0C5-B58EC4409541}" destId="{66042154-2935-4409-B3F3-55EB0B47D184}" srcOrd="0" destOrd="0" presId="urn:microsoft.com/office/officeart/2005/8/layout/hProcess9"/>
    <dgm:cxn modelId="{54DC303F-4F64-4D0A-ADCD-C3E7A409C6DE}" srcId="{4508F11F-32C3-43F0-9C27-EBFEB52EAC44}" destId="{07A54EAF-7AFD-4B79-A0C5-B58EC4409541}" srcOrd="1" destOrd="0" parTransId="{8D39A7E9-2387-49E0-81E8-8FF041AC9D73}" sibTransId="{46AD4C29-62AC-45C6-A9A6-0071EE6EE4CA}"/>
    <dgm:cxn modelId="{3B334D3F-67B0-4E5C-B79B-0A2163201C3B}" srcId="{4508F11F-32C3-43F0-9C27-EBFEB52EAC44}" destId="{97F50207-1810-49A5-8532-12451576400B}" srcOrd="3" destOrd="0" parTransId="{B9FBBF18-53B8-4CE6-8EB0-4FBA85E6B30D}" sibTransId="{E5132EB1-BE0A-4407-ACA6-387052F07F82}"/>
    <dgm:cxn modelId="{41532D49-7F15-47BD-9D65-D2B9AE05227C}" type="presOf" srcId="{6E784326-2342-4389-923F-7A74A41BB5B3}" destId="{D4313C95-DF8D-44BA-A878-93FDE65B2043}" srcOrd="0" destOrd="0" presId="urn:microsoft.com/office/officeart/2005/8/layout/hProcess9"/>
    <dgm:cxn modelId="{D7C25A4A-0AA1-4F6D-B68B-7A5CAEA0FCE2}" srcId="{4508F11F-32C3-43F0-9C27-EBFEB52EAC44}" destId="{1DCBB850-3E31-4615-890D-FCC6C1935623}" srcOrd="0" destOrd="0" parTransId="{FCC5635B-2263-4D9D-B92E-9458BEA87D68}" sibTransId="{A6FC56B6-ECCB-4623-8976-A18726A9BE87}"/>
    <dgm:cxn modelId="{C4DD8F4C-8879-450A-85A9-937B3AAD339C}" srcId="{4508F11F-32C3-43F0-9C27-EBFEB52EAC44}" destId="{6E784326-2342-4389-923F-7A74A41BB5B3}" srcOrd="2" destOrd="0" parTransId="{DC02D02F-92CB-468D-92D0-2EFC546CEDAE}" sibTransId="{7DE10094-E2FA-4818-BAE9-E668FF54D87C}"/>
    <dgm:cxn modelId="{8E31D192-7148-452A-8EA0-F45FCFD38CE8}" type="presOf" srcId="{4508F11F-32C3-43F0-9C27-EBFEB52EAC44}" destId="{2FB84710-C6FD-4B10-84A4-5913A261866E}" srcOrd="0" destOrd="0" presId="urn:microsoft.com/office/officeart/2005/8/layout/hProcess9"/>
    <dgm:cxn modelId="{82EEF393-73A5-46C2-B8A2-2F6C3A9701F5}" type="presOf" srcId="{97F50207-1810-49A5-8532-12451576400B}" destId="{AEB49F58-879C-43F2-9FEB-8F217028D9A8}" srcOrd="0" destOrd="0" presId="urn:microsoft.com/office/officeart/2005/8/layout/hProcess9"/>
    <dgm:cxn modelId="{08AB63C7-75F1-413F-8A33-B911F690C326}" type="presOf" srcId="{1DCBB850-3E31-4615-890D-FCC6C1935623}" destId="{A8611FE1-4599-4FCF-BD8D-A3E37D8CD398}" srcOrd="0" destOrd="0" presId="urn:microsoft.com/office/officeart/2005/8/layout/hProcess9"/>
    <dgm:cxn modelId="{23C8131C-B964-4302-A0FE-A1F77B47F468}" type="presParOf" srcId="{2FB84710-C6FD-4B10-84A4-5913A261866E}" destId="{30B39929-D7C6-4EA7-830D-E17F55292B76}" srcOrd="0" destOrd="0" presId="urn:microsoft.com/office/officeart/2005/8/layout/hProcess9"/>
    <dgm:cxn modelId="{C212B285-AF93-459D-90CC-FCF224DB1DBB}" type="presParOf" srcId="{2FB84710-C6FD-4B10-84A4-5913A261866E}" destId="{0A4339C9-2F9D-42CE-9284-20BB80B9705A}" srcOrd="1" destOrd="0" presId="urn:microsoft.com/office/officeart/2005/8/layout/hProcess9"/>
    <dgm:cxn modelId="{AF8EB0AA-A3E8-4E98-9A99-FA912F9C3707}" type="presParOf" srcId="{0A4339C9-2F9D-42CE-9284-20BB80B9705A}" destId="{A8611FE1-4599-4FCF-BD8D-A3E37D8CD398}" srcOrd="0" destOrd="0" presId="urn:microsoft.com/office/officeart/2005/8/layout/hProcess9"/>
    <dgm:cxn modelId="{92480E1F-F7F3-4DBF-A797-DE7FFB6B9F50}" type="presParOf" srcId="{0A4339C9-2F9D-42CE-9284-20BB80B9705A}" destId="{025AA7D0-47E5-48D5-8E49-DCFC37F6AD13}" srcOrd="1" destOrd="0" presId="urn:microsoft.com/office/officeart/2005/8/layout/hProcess9"/>
    <dgm:cxn modelId="{AF386BBD-6756-4E48-8DE7-A0D499D16D3A}" type="presParOf" srcId="{0A4339C9-2F9D-42CE-9284-20BB80B9705A}" destId="{66042154-2935-4409-B3F3-55EB0B47D184}" srcOrd="2" destOrd="0" presId="urn:microsoft.com/office/officeart/2005/8/layout/hProcess9"/>
    <dgm:cxn modelId="{EC42E1CC-95E9-46CF-B9F1-16947F233884}" type="presParOf" srcId="{0A4339C9-2F9D-42CE-9284-20BB80B9705A}" destId="{A78CD2A5-37AE-45C5-ADD0-AAC70BD64506}" srcOrd="3" destOrd="0" presId="urn:microsoft.com/office/officeart/2005/8/layout/hProcess9"/>
    <dgm:cxn modelId="{D816371E-DE8D-4F0B-BBC6-1555D4D212A2}" type="presParOf" srcId="{0A4339C9-2F9D-42CE-9284-20BB80B9705A}" destId="{D4313C95-DF8D-44BA-A878-93FDE65B2043}" srcOrd="4" destOrd="0" presId="urn:microsoft.com/office/officeart/2005/8/layout/hProcess9"/>
    <dgm:cxn modelId="{CCA39912-66DD-47E0-AC4E-1464828A2662}" type="presParOf" srcId="{0A4339C9-2F9D-42CE-9284-20BB80B9705A}" destId="{3AB42BCD-5A99-4859-8553-57856025E481}" srcOrd="5" destOrd="0" presId="urn:microsoft.com/office/officeart/2005/8/layout/hProcess9"/>
    <dgm:cxn modelId="{F7651AF0-25B5-4ECB-A8C1-E19905E2BF3B}" type="presParOf" srcId="{0A4339C9-2F9D-42CE-9284-20BB80B9705A}" destId="{AEB49F58-879C-43F2-9FEB-8F217028D9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8F11F-32C3-43F0-9C27-EBFEB52EAC44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1DCBB850-3E31-4615-890D-FCC6C193562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gm:t>
    </dgm:pt>
    <dgm:pt modelId="{FCC5635B-2263-4D9D-B92E-9458BEA87D68}" type="par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A6FC56B6-ECCB-4623-8976-A18726A9BE87}" type="sib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07A54EAF-7AFD-4B79-A0C5-B58EC4409541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Appel à candidatures</a:t>
          </a:r>
        </a:p>
      </dgm:t>
    </dgm:pt>
    <dgm:pt modelId="{8D39A7E9-2387-49E0-81E8-8FF041AC9D73}" type="par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46AD4C29-62AC-45C6-A9A6-0071EE6EE4CA}" type="sib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6E784326-2342-4389-923F-7A74A41BB5B3}">
      <dgm:prSet phldrT="[Texte]" custT="1"/>
      <dgm:spPr>
        <a:solidFill>
          <a:srgbClr val="A10E2F"/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cap="all" baseline="0" dirty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gm:t>
    </dgm:pt>
    <dgm:pt modelId="{DC02D02F-92CB-468D-92D0-2EFC546CEDAE}" type="par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7DE10094-E2FA-4818-BAE9-E668FF54D87C}" type="sib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97F50207-1810-49A5-8532-12451576400B}">
      <dgm:prSet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gm:t>
    </dgm:pt>
    <dgm:pt modelId="{B9FBBF18-53B8-4CE6-8EB0-4FBA85E6B30D}" type="par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E5132EB1-BE0A-4407-ACA6-387052F07F82}" type="sib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2FB84710-C6FD-4B10-84A4-5913A261866E}" type="pres">
      <dgm:prSet presAssocID="{4508F11F-32C3-43F0-9C27-EBFEB52EAC44}" presName="CompostProcess" presStyleCnt="0">
        <dgm:presLayoutVars>
          <dgm:dir/>
          <dgm:resizeHandles val="exact"/>
        </dgm:presLayoutVars>
      </dgm:prSet>
      <dgm:spPr/>
    </dgm:pt>
    <dgm:pt modelId="{30B39929-D7C6-4EA7-830D-E17F55292B76}" type="pres">
      <dgm:prSet presAssocID="{4508F11F-32C3-43F0-9C27-EBFEB52EAC44}" presName="arrow" presStyleLbl="bgShp" presStyleIdx="0" presStyleCnt="1"/>
      <dgm:spPr>
        <a:solidFill>
          <a:schemeClr val="accent3">
            <a:lumMod val="20000"/>
            <a:lumOff val="80000"/>
            <a:alpha val="70000"/>
          </a:schemeClr>
        </a:solidFill>
      </dgm:spPr>
    </dgm:pt>
    <dgm:pt modelId="{0A4339C9-2F9D-42CE-9284-20BB80B9705A}" type="pres">
      <dgm:prSet presAssocID="{4508F11F-32C3-43F0-9C27-EBFEB52EAC44}" presName="linearProcess" presStyleCnt="0"/>
      <dgm:spPr/>
    </dgm:pt>
    <dgm:pt modelId="{A8611FE1-4599-4FCF-BD8D-A3E37D8CD398}" type="pres">
      <dgm:prSet presAssocID="{1DCBB850-3E31-4615-890D-FCC6C1935623}" presName="textNode" presStyleLbl="node1" presStyleIdx="0" presStyleCnt="4">
        <dgm:presLayoutVars>
          <dgm:bulletEnabled val="1"/>
        </dgm:presLayoutVars>
      </dgm:prSet>
      <dgm:spPr>
        <a:xfrm>
          <a:off x="6435" y="1305401"/>
          <a:ext cx="2517278" cy="1740535"/>
        </a:xfrm>
        <a:prstGeom prst="parallelogram">
          <a:avLst/>
        </a:prstGeom>
      </dgm:spPr>
    </dgm:pt>
    <dgm:pt modelId="{025AA7D0-47E5-48D5-8E49-DCFC37F6AD13}" type="pres">
      <dgm:prSet presAssocID="{A6FC56B6-ECCB-4623-8976-A18726A9BE87}" presName="sibTrans" presStyleCnt="0"/>
      <dgm:spPr/>
    </dgm:pt>
    <dgm:pt modelId="{66042154-2935-4409-B3F3-55EB0B47D184}" type="pres">
      <dgm:prSet presAssocID="{07A54EAF-7AFD-4B79-A0C5-B58EC4409541}" presName="textNode" presStyleLbl="node1" presStyleIdx="1" presStyleCnt="4">
        <dgm:presLayoutVars>
          <dgm:bulletEnabled val="1"/>
        </dgm:presLayoutVars>
      </dgm:prSet>
      <dgm:spPr>
        <a:xfrm>
          <a:off x="2669591" y="1305401"/>
          <a:ext cx="2515811" cy="1740535"/>
        </a:xfrm>
        <a:prstGeom prst="parallelogram">
          <a:avLst/>
        </a:prstGeom>
      </dgm:spPr>
    </dgm:pt>
    <dgm:pt modelId="{A78CD2A5-37AE-45C5-ADD0-AAC70BD64506}" type="pres">
      <dgm:prSet presAssocID="{46AD4C29-62AC-45C6-A9A6-0071EE6EE4CA}" presName="sibTrans" presStyleCnt="0"/>
      <dgm:spPr/>
    </dgm:pt>
    <dgm:pt modelId="{D4313C95-DF8D-44BA-A878-93FDE65B2043}" type="pres">
      <dgm:prSet presAssocID="{6E784326-2342-4389-923F-7A74A41BB5B3}" presName="textNode" presStyleLbl="node1" presStyleIdx="2" presStyleCnt="4">
        <dgm:presLayoutVars>
          <dgm:bulletEnabled val="1"/>
        </dgm:presLayoutVars>
      </dgm:prSet>
      <dgm:spPr>
        <a:xfrm>
          <a:off x="5329427" y="1305401"/>
          <a:ext cx="2518058" cy="1740535"/>
        </a:xfrm>
        <a:prstGeom prst="parallelogram">
          <a:avLst/>
        </a:prstGeom>
      </dgm:spPr>
    </dgm:pt>
    <dgm:pt modelId="{3AB42BCD-5A99-4859-8553-57856025E481}" type="pres">
      <dgm:prSet presAssocID="{7DE10094-E2FA-4818-BAE9-E668FF54D87C}" presName="sibTrans" presStyleCnt="0"/>
      <dgm:spPr/>
    </dgm:pt>
    <dgm:pt modelId="{AEB49F58-879C-43F2-9FEB-8F217028D9A8}" type="pres">
      <dgm:prSet presAssocID="{97F50207-1810-49A5-8532-12451576400B}" presName="textNode" presStyleLbl="node1" presStyleIdx="3" presStyleCnt="4">
        <dgm:presLayoutVars>
          <dgm:bulletEnabled val="1"/>
        </dgm:presLayoutVars>
      </dgm:prSet>
      <dgm:spPr>
        <a:xfrm>
          <a:off x="7991885" y="1305401"/>
          <a:ext cx="2517278" cy="1740535"/>
        </a:xfrm>
        <a:prstGeom prst="parallelogram">
          <a:avLst/>
        </a:prstGeom>
      </dgm:spPr>
    </dgm:pt>
  </dgm:ptLst>
  <dgm:cxnLst>
    <dgm:cxn modelId="{19CC322B-A713-48B1-AB20-E92A40721DD1}" type="presOf" srcId="{07A54EAF-7AFD-4B79-A0C5-B58EC4409541}" destId="{66042154-2935-4409-B3F3-55EB0B47D184}" srcOrd="0" destOrd="0" presId="urn:microsoft.com/office/officeart/2005/8/layout/hProcess9"/>
    <dgm:cxn modelId="{54DC303F-4F64-4D0A-ADCD-C3E7A409C6DE}" srcId="{4508F11F-32C3-43F0-9C27-EBFEB52EAC44}" destId="{07A54EAF-7AFD-4B79-A0C5-B58EC4409541}" srcOrd="1" destOrd="0" parTransId="{8D39A7E9-2387-49E0-81E8-8FF041AC9D73}" sibTransId="{46AD4C29-62AC-45C6-A9A6-0071EE6EE4CA}"/>
    <dgm:cxn modelId="{3B334D3F-67B0-4E5C-B79B-0A2163201C3B}" srcId="{4508F11F-32C3-43F0-9C27-EBFEB52EAC44}" destId="{97F50207-1810-49A5-8532-12451576400B}" srcOrd="3" destOrd="0" parTransId="{B9FBBF18-53B8-4CE6-8EB0-4FBA85E6B30D}" sibTransId="{E5132EB1-BE0A-4407-ACA6-387052F07F82}"/>
    <dgm:cxn modelId="{41532D49-7F15-47BD-9D65-D2B9AE05227C}" type="presOf" srcId="{6E784326-2342-4389-923F-7A74A41BB5B3}" destId="{D4313C95-DF8D-44BA-A878-93FDE65B2043}" srcOrd="0" destOrd="0" presId="urn:microsoft.com/office/officeart/2005/8/layout/hProcess9"/>
    <dgm:cxn modelId="{D7C25A4A-0AA1-4F6D-B68B-7A5CAEA0FCE2}" srcId="{4508F11F-32C3-43F0-9C27-EBFEB52EAC44}" destId="{1DCBB850-3E31-4615-890D-FCC6C1935623}" srcOrd="0" destOrd="0" parTransId="{FCC5635B-2263-4D9D-B92E-9458BEA87D68}" sibTransId="{A6FC56B6-ECCB-4623-8976-A18726A9BE87}"/>
    <dgm:cxn modelId="{C4DD8F4C-8879-450A-85A9-937B3AAD339C}" srcId="{4508F11F-32C3-43F0-9C27-EBFEB52EAC44}" destId="{6E784326-2342-4389-923F-7A74A41BB5B3}" srcOrd="2" destOrd="0" parTransId="{DC02D02F-92CB-468D-92D0-2EFC546CEDAE}" sibTransId="{7DE10094-E2FA-4818-BAE9-E668FF54D87C}"/>
    <dgm:cxn modelId="{8E31D192-7148-452A-8EA0-F45FCFD38CE8}" type="presOf" srcId="{4508F11F-32C3-43F0-9C27-EBFEB52EAC44}" destId="{2FB84710-C6FD-4B10-84A4-5913A261866E}" srcOrd="0" destOrd="0" presId="urn:microsoft.com/office/officeart/2005/8/layout/hProcess9"/>
    <dgm:cxn modelId="{82EEF393-73A5-46C2-B8A2-2F6C3A9701F5}" type="presOf" srcId="{97F50207-1810-49A5-8532-12451576400B}" destId="{AEB49F58-879C-43F2-9FEB-8F217028D9A8}" srcOrd="0" destOrd="0" presId="urn:microsoft.com/office/officeart/2005/8/layout/hProcess9"/>
    <dgm:cxn modelId="{08AB63C7-75F1-413F-8A33-B911F690C326}" type="presOf" srcId="{1DCBB850-3E31-4615-890D-FCC6C1935623}" destId="{A8611FE1-4599-4FCF-BD8D-A3E37D8CD398}" srcOrd="0" destOrd="0" presId="urn:microsoft.com/office/officeart/2005/8/layout/hProcess9"/>
    <dgm:cxn modelId="{23C8131C-B964-4302-A0FE-A1F77B47F468}" type="presParOf" srcId="{2FB84710-C6FD-4B10-84A4-5913A261866E}" destId="{30B39929-D7C6-4EA7-830D-E17F55292B76}" srcOrd="0" destOrd="0" presId="urn:microsoft.com/office/officeart/2005/8/layout/hProcess9"/>
    <dgm:cxn modelId="{C212B285-AF93-459D-90CC-FCF224DB1DBB}" type="presParOf" srcId="{2FB84710-C6FD-4B10-84A4-5913A261866E}" destId="{0A4339C9-2F9D-42CE-9284-20BB80B9705A}" srcOrd="1" destOrd="0" presId="urn:microsoft.com/office/officeart/2005/8/layout/hProcess9"/>
    <dgm:cxn modelId="{AF8EB0AA-A3E8-4E98-9A99-FA912F9C3707}" type="presParOf" srcId="{0A4339C9-2F9D-42CE-9284-20BB80B9705A}" destId="{A8611FE1-4599-4FCF-BD8D-A3E37D8CD398}" srcOrd="0" destOrd="0" presId="urn:microsoft.com/office/officeart/2005/8/layout/hProcess9"/>
    <dgm:cxn modelId="{92480E1F-F7F3-4DBF-A797-DE7FFB6B9F50}" type="presParOf" srcId="{0A4339C9-2F9D-42CE-9284-20BB80B9705A}" destId="{025AA7D0-47E5-48D5-8E49-DCFC37F6AD13}" srcOrd="1" destOrd="0" presId="urn:microsoft.com/office/officeart/2005/8/layout/hProcess9"/>
    <dgm:cxn modelId="{AF386BBD-6756-4E48-8DE7-A0D499D16D3A}" type="presParOf" srcId="{0A4339C9-2F9D-42CE-9284-20BB80B9705A}" destId="{66042154-2935-4409-B3F3-55EB0B47D184}" srcOrd="2" destOrd="0" presId="urn:microsoft.com/office/officeart/2005/8/layout/hProcess9"/>
    <dgm:cxn modelId="{EC42E1CC-95E9-46CF-B9F1-16947F233884}" type="presParOf" srcId="{0A4339C9-2F9D-42CE-9284-20BB80B9705A}" destId="{A78CD2A5-37AE-45C5-ADD0-AAC70BD64506}" srcOrd="3" destOrd="0" presId="urn:microsoft.com/office/officeart/2005/8/layout/hProcess9"/>
    <dgm:cxn modelId="{D816371E-DE8D-4F0B-BBC6-1555D4D212A2}" type="presParOf" srcId="{0A4339C9-2F9D-42CE-9284-20BB80B9705A}" destId="{D4313C95-DF8D-44BA-A878-93FDE65B2043}" srcOrd="4" destOrd="0" presId="urn:microsoft.com/office/officeart/2005/8/layout/hProcess9"/>
    <dgm:cxn modelId="{CCA39912-66DD-47E0-AC4E-1464828A2662}" type="presParOf" srcId="{0A4339C9-2F9D-42CE-9284-20BB80B9705A}" destId="{3AB42BCD-5A99-4859-8553-57856025E481}" srcOrd="5" destOrd="0" presId="urn:microsoft.com/office/officeart/2005/8/layout/hProcess9"/>
    <dgm:cxn modelId="{F7651AF0-25B5-4ECB-A8C1-E19905E2BF3B}" type="presParOf" srcId="{0A4339C9-2F9D-42CE-9284-20BB80B9705A}" destId="{AEB49F58-879C-43F2-9FEB-8F217028D9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08F11F-32C3-43F0-9C27-EBFEB52EAC44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1DCBB850-3E31-4615-890D-FCC6C193562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gm:t>
    </dgm:pt>
    <dgm:pt modelId="{FCC5635B-2263-4D9D-B92E-9458BEA87D68}" type="par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A6FC56B6-ECCB-4623-8976-A18726A9BE87}" type="sibTrans" cxnId="{D7C25A4A-0AA1-4F6D-B68B-7A5CAEA0FCE2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07A54EAF-7AFD-4B79-A0C5-B58EC4409541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Appel à candidatures</a:t>
          </a:r>
        </a:p>
      </dgm:t>
    </dgm:pt>
    <dgm:pt modelId="{8D39A7E9-2387-49E0-81E8-8FF041AC9D73}" type="par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46AD4C29-62AC-45C6-A9A6-0071EE6EE4CA}" type="sibTrans" cxnId="{54DC303F-4F64-4D0A-ADCD-C3E7A409C6DE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6E784326-2342-4389-923F-7A74A41BB5B3}">
      <dgm:prSet phldrT="[Texte]" custT="1"/>
      <dgm:spPr>
        <a:solidFill>
          <a:srgbClr val="A10E2F">
            <a:alpha val="12000"/>
          </a:srgbClr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gm:t>
    </dgm:pt>
    <dgm:pt modelId="{DC02D02F-92CB-468D-92D0-2EFC546CEDAE}" type="par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7DE10094-E2FA-4818-BAE9-E668FF54D87C}" type="sibTrans" cxnId="{C4DD8F4C-8879-450A-85A9-937B3AAD339C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97F50207-1810-49A5-8532-12451576400B}">
      <dgm:prSet custT="1"/>
      <dgm:spPr>
        <a:solidFill>
          <a:srgbClr val="A10E2F"/>
        </a:solidFill>
        <a:ln w="19050"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cap="all" baseline="0" dirty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gm:t>
    </dgm:pt>
    <dgm:pt modelId="{B9FBBF18-53B8-4CE6-8EB0-4FBA85E6B30D}" type="par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E5132EB1-BE0A-4407-ACA6-387052F07F82}" type="sibTrans" cxnId="{3B334D3F-67B0-4E5C-B79B-0A2163201C3B}">
      <dgm:prSet/>
      <dgm:spPr/>
      <dgm:t>
        <a:bodyPr/>
        <a:lstStyle/>
        <a:p>
          <a:endParaRPr lang="fr-BE" b="0" cap="small" baseline="0">
            <a:latin typeface="Tw Cen MT" panose="020B0602020104020603" pitchFamily="34" charset="0"/>
          </a:endParaRPr>
        </a:p>
      </dgm:t>
    </dgm:pt>
    <dgm:pt modelId="{2FB84710-C6FD-4B10-84A4-5913A261866E}" type="pres">
      <dgm:prSet presAssocID="{4508F11F-32C3-43F0-9C27-EBFEB52EAC44}" presName="CompostProcess" presStyleCnt="0">
        <dgm:presLayoutVars>
          <dgm:dir/>
          <dgm:resizeHandles val="exact"/>
        </dgm:presLayoutVars>
      </dgm:prSet>
      <dgm:spPr/>
    </dgm:pt>
    <dgm:pt modelId="{30B39929-D7C6-4EA7-830D-E17F55292B76}" type="pres">
      <dgm:prSet presAssocID="{4508F11F-32C3-43F0-9C27-EBFEB52EAC44}" presName="arrow" presStyleLbl="bgShp" presStyleIdx="0" presStyleCnt="1"/>
      <dgm:spPr>
        <a:solidFill>
          <a:schemeClr val="accent3">
            <a:lumMod val="20000"/>
            <a:lumOff val="80000"/>
            <a:alpha val="70000"/>
          </a:schemeClr>
        </a:solidFill>
      </dgm:spPr>
    </dgm:pt>
    <dgm:pt modelId="{0A4339C9-2F9D-42CE-9284-20BB80B9705A}" type="pres">
      <dgm:prSet presAssocID="{4508F11F-32C3-43F0-9C27-EBFEB52EAC44}" presName="linearProcess" presStyleCnt="0"/>
      <dgm:spPr/>
    </dgm:pt>
    <dgm:pt modelId="{A8611FE1-4599-4FCF-BD8D-A3E37D8CD398}" type="pres">
      <dgm:prSet presAssocID="{1DCBB850-3E31-4615-890D-FCC6C1935623}" presName="textNode" presStyleLbl="node1" presStyleIdx="0" presStyleCnt="4" custLinFactNeighborX="-923" custLinFactNeighborY="-5335">
        <dgm:presLayoutVars>
          <dgm:bulletEnabled val="1"/>
        </dgm:presLayoutVars>
      </dgm:prSet>
      <dgm:spPr>
        <a:xfrm>
          <a:off x="6435" y="1305401"/>
          <a:ext cx="2517278" cy="1740535"/>
        </a:xfrm>
        <a:prstGeom prst="parallelogram">
          <a:avLst/>
        </a:prstGeom>
      </dgm:spPr>
    </dgm:pt>
    <dgm:pt modelId="{025AA7D0-47E5-48D5-8E49-DCFC37F6AD13}" type="pres">
      <dgm:prSet presAssocID="{A6FC56B6-ECCB-4623-8976-A18726A9BE87}" presName="sibTrans" presStyleCnt="0"/>
      <dgm:spPr/>
    </dgm:pt>
    <dgm:pt modelId="{66042154-2935-4409-B3F3-55EB0B47D184}" type="pres">
      <dgm:prSet presAssocID="{07A54EAF-7AFD-4B79-A0C5-B58EC4409541}" presName="textNode" presStyleLbl="node1" presStyleIdx="1" presStyleCnt="4">
        <dgm:presLayoutVars>
          <dgm:bulletEnabled val="1"/>
        </dgm:presLayoutVars>
      </dgm:prSet>
      <dgm:spPr>
        <a:xfrm>
          <a:off x="2669591" y="1305401"/>
          <a:ext cx="2515811" cy="1740535"/>
        </a:xfrm>
        <a:prstGeom prst="parallelogram">
          <a:avLst/>
        </a:prstGeom>
      </dgm:spPr>
    </dgm:pt>
    <dgm:pt modelId="{A78CD2A5-37AE-45C5-ADD0-AAC70BD64506}" type="pres">
      <dgm:prSet presAssocID="{46AD4C29-62AC-45C6-A9A6-0071EE6EE4CA}" presName="sibTrans" presStyleCnt="0"/>
      <dgm:spPr/>
    </dgm:pt>
    <dgm:pt modelId="{D4313C95-DF8D-44BA-A878-93FDE65B2043}" type="pres">
      <dgm:prSet presAssocID="{6E784326-2342-4389-923F-7A74A41BB5B3}" presName="textNode" presStyleLbl="node1" presStyleIdx="2" presStyleCnt="4">
        <dgm:presLayoutVars>
          <dgm:bulletEnabled val="1"/>
        </dgm:presLayoutVars>
      </dgm:prSet>
      <dgm:spPr>
        <a:xfrm>
          <a:off x="5452400" y="1305401"/>
          <a:ext cx="2335202" cy="1740535"/>
        </a:xfrm>
        <a:prstGeom prst="parallelogram">
          <a:avLst/>
        </a:prstGeom>
      </dgm:spPr>
    </dgm:pt>
    <dgm:pt modelId="{3AB42BCD-5A99-4859-8553-57856025E481}" type="pres">
      <dgm:prSet presAssocID="{7DE10094-E2FA-4818-BAE9-E668FF54D87C}" presName="sibTrans" presStyleCnt="0"/>
      <dgm:spPr/>
    </dgm:pt>
    <dgm:pt modelId="{AEB49F58-879C-43F2-9FEB-8F217028D9A8}" type="pres">
      <dgm:prSet presAssocID="{97F50207-1810-49A5-8532-12451576400B}" presName="textNode" presStyleLbl="node1" presStyleIdx="3" presStyleCnt="4">
        <dgm:presLayoutVars>
          <dgm:bulletEnabled val="1"/>
        </dgm:presLayoutVars>
      </dgm:prSet>
      <dgm:spPr>
        <a:xfrm>
          <a:off x="7991885" y="1305401"/>
          <a:ext cx="2517278" cy="1740535"/>
        </a:xfrm>
        <a:prstGeom prst="parallelogram">
          <a:avLst/>
        </a:prstGeom>
      </dgm:spPr>
    </dgm:pt>
  </dgm:ptLst>
  <dgm:cxnLst>
    <dgm:cxn modelId="{19CC322B-A713-48B1-AB20-E92A40721DD1}" type="presOf" srcId="{07A54EAF-7AFD-4B79-A0C5-B58EC4409541}" destId="{66042154-2935-4409-B3F3-55EB0B47D184}" srcOrd="0" destOrd="0" presId="urn:microsoft.com/office/officeart/2005/8/layout/hProcess9"/>
    <dgm:cxn modelId="{54DC303F-4F64-4D0A-ADCD-C3E7A409C6DE}" srcId="{4508F11F-32C3-43F0-9C27-EBFEB52EAC44}" destId="{07A54EAF-7AFD-4B79-A0C5-B58EC4409541}" srcOrd="1" destOrd="0" parTransId="{8D39A7E9-2387-49E0-81E8-8FF041AC9D73}" sibTransId="{46AD4C29-62AC-45C6-A9A6-0071EE6EE4CA}"/>
    <dgm:cxn modelId="{3B334D3F-67B0-4E5C-B79B-0A2163201C3B}" srcId="{4508F11F-32C3-43F0-9C27-EBFEB52EAC44}" destId="{97F50207-1810-49A5-8532-12451576400B}" srcOrd="3" destOrd="0" parTransId="{B9FBBF18-53B8-4CE6-8EB0-4FBA85E6B30D}" sibTransId="{E5132EB1-BE0A-4407-ACA6-387052F07F82}"/>
    <dgm:cxn modelId="{41532D49-7F15-47BD-9D65-D2B9AE05227C}" type="presOf" srcId="{6E784326-2342-4389-923F-7A74A41BB5B3}" destId="{D4313C95-DF8D-44BA-A878-93FDE65B2043}" srcOrd="0" destOrd="0" presId="urn:microsoft.com/office/officeart/2005/8/layout/hProcess9"/>
    <dgm:cxn modelId="{D7C25A4A-0AA1-4F6D-B68B-7A5CAEA0FCE2}" srcId="{4508F11F-32C3-43F0-9C27-EBFEB52EAC44}" destId="{1DCBB850-3E31-4615-890D-FCC6C1935623}" srcOrd="0" destOrd="0" parTransId="{FCC5635B-2263-4D9D-B92E-9458BEA87D68}" sibTransId="{A6FC56B6-ECCB-4623-8976-A18726A9BE87}"/>
    <dgm:cxn modelId="{C4DD8F4C-8879-450A-85A9-937B3AAD339C}" srcId="{4508F11F-32C3-43F0-9C27-EBFEB52EAC44}" destId="{6E784326-2342-4389-923F-7A74A41BB5B3}" srcOrd="2" destOrd="0" parTransId="{DC02D02F-92CB-468D-92D0-2EFC546CEDAE}" sibTransId="{7DE10094-E2FA-4818-BAE9-E668FF54D87C}"/>
    <dgm:cxn modelId="{8E31D192-7148-452A-8EA0-F45FCFD38CE8}" type="presOf" srcId="{4508F11F-32C3-43F0-9C27-EBFEB52EAC44}" destId="{2FB84710-C6FD-4B10-84A4-5913A261866E}" srcOrd="0" destOrd="0" presId="urn:microsoft.com/office/officeart/2005/8/layout/hProcess9"/>
    <dgm:cxn modelId="{82EEF393-73A5-46C2-B8A2-2F6C3A9701F5}" type="presOf" srcId="{97F50207-1810-49A5-8532-12451576400B}" destId="{AEB49F58-879C-43F2-9FEB-8F217028D9A8}" srcOrd="0" destOrd="0" presId="urn:microsoft.com/office/officeart/2005/8/layout/hProcess9"/>
    <dgm:cxn modelId="{08AB63C7-75F1-413F-8A33-B911F690C326}" type="presOf" srcId="{1DCBB850-3E31-4615-890D-FCC6C1935623}" destId="{A8611FE1-4599-4FCF-BD8D-A3E37D8CD398}" srcOrd="0" destOrd="0" presId="urn:microsoft.com/office/officeart/2005/8/layout/hProcess9"/>
    <dgm:cxn modelId="{23C8131C-B964-4302-A0FE-A1F77B47F468}" type="presParOf" srcId="{2FB84710-C6FD-4B10-84A4-5913A261866E}" destId="{30B39929-D7C6-4EA7-830D-E17F55292B76}" srcOrd="0" destOrd="0" presId="urn:microsoft.com/office/officeart/2005/8/layout/hProcess9"/>
    <dgm:cxn modelId="{C212B285-AF93-459D-90CC-FCF224DB1DBB}" type="presParOf" srcId="{2FB84710-C6FD-4B10-84A4-5913A261866E}" destId="{0A4339C9-2F9D-42CE-9284-20BB80B9705A}" srcOrd="1" destOrd="0" presId="urn:microsoft.com/office/officeart/2005/8/layout/hProcess9"/>
    <dgm:cxn modelId="{AF8EB0AA-A3E8-4E98-9A99-FA912F9C3707}" type="presParOf" srcId="{0A4339C9-2F9D-42CE-9284-20BB80B9705A}" destId="{A8611FE1-4599-4FCF-BD8D-A3E37D8CD398}" srcOrd="0" destOrd="0" presId="urn:microsoft.com/office/officeart/2005/8/layout/hProcess9"/>
    <dgm:cxn modelId="{92480E1F-F7F3-4DBF-A797-DE7FFB6B9F50}" type="presParOf" srcId="{0A4339C9-2F9D-42CE-9284-20BB80B9705A}" destId="{025AA7D0-47E5-48D5-8E49-DCFC37F6AD13}" srcOrd="1" destOrd="0" presId="urn:microsoft.com/office/officeart/2005/8/layout/hProcess9"/>
    <dgm:cxn modelId="{AF386BBD-6756-4E48-8DE7-A0D499D16D3A}" type="presParOf" srcId="{0A4339C9-2F9D-42CE-9284-20BB80B9705A}" destId="{66042154-2935-4409-B3F3-55EB0B47D184}" srcOrd="2" destOrd="0" presId="urn:microsoft.com/office/officeart/2005/8/layout/hProcess9"/>
    <dgm:cxn modelId="{EC42E1CC-95E9-46CF-B9F1-16947F233884}" type="presParOf" srcId="{0A4339C9-2F9D-42CE-9284-20BB80B9705A}" destId="{A78CD2A5-37AE-45C5-ADD0-AAC70BD64506}" srcOrd="3" destOrd="0" presId="urn:microsoft.com/office/officeart/2005/8/layout/hProcess9"/>
    <dgm:cxn modelId="{D816371E-DE8D-4F0B-BBC6-1555D4D212A2}" type="presParOf" srcId="{0A4339C9-2F9D-42CE-9284-20BB80B9705A}" destId="{D4313C95-DF8D-44BA-A878-93FDE65B2043}" srcOrd="4" destOrd="0" presId="urn:microsoft.com/office/officeart/2005/8/layout/hProcess9"/>
    <dgm:cxn modelId="{CCA39912-66DD-47E0-AC4E-1464828A2662}" type="presParOf" srcId="{0A4339C9-2F9D-42CE-9284-20BB80B9705A}" destId="{3AB42BCD-5A99-4859-8553-57856025E481}" srcOrd="5" destOrd="0" presId="urn:microsoft.com/office/officeart/2005/8/layout/hProcess9"/>
    <dgm:cxn modelId="{F7651AF0-25B5-4ECB-A8C1-E19905E2BF3B}" type="presParOf" srcId="{0A4339C9-2F9D-42CE-9284-20BB80B9705A}" destId="{AEB49F58-879C-43F2-9FEB-8F217028D9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4009-6279-4A5C-AC07-217670C821EB}">
      <dsp:nvSpPr>
        <dsp:cNvPr id="0" name=""/>
        <dsp:cNvSpPr/>
      </dsp:nvSpPr>
      <dsp:spPr>
        <a:xfrm>
          <a:off x="0" y="20042"/>
          <a:ext cx="8196939" cy="431996"/>
        </a:xfrm>
        <a:prstGeom prst="parallelogram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2000" b="1" kern="1200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Le </a:t>
          </a:r>
          <a:r>
            <a:rPr lang="fr-BE" sz="2000" b="1" u="sng" kern="1200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recrutement</a:t>
          </a:r>
          <a:r>
            <a:rPr lang="fr-BE" sz="2000" b="1" kern="1200" cap="small" baseline="0" dirty="0">
              <a:solidFill>
                <a:schemeClr val="accent6"/>
              </a:solidFill>
              <a:latin typeface="Tw Cen MT" panose="020B0602020104020603" pitchFamily="34" charset="0"/>
            </a:rPr>
            <a:t> de personnel statutaire</a:t>
          </a:r>
        </a:p>
      </dsp:txBody>
      <dsp:txXfrm>
        <a:off x="728078" y="58413"/>
        <a:ext cx="6740783" cy="355254"/>
      </dsp:txXfrm>
    </dsp:sp>
    <dsp:sp modelId="{D39D23F6-9DAC-4CFB-91E0-241FBCB02728}">
      <dsp:nvSpPr>
        <dsp:cNvPr id="0" name=""/>
        <dsp:cNvSpPr/>
      </dsp:nvSpPr>
      <dsp:spPr>
        <a:xfrm>
          <a:off x="0" y="452038"/>
          <a:ext cx="8196939" cy="145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53" tIns="22860" rIns="128016" bIns="22860" numCol="1" spcCol="1270" anchor="t" anchorCtr="0">
          <a:noAutofit/>
        </a:bodyPr>
        <a:lstStyle/>
        <a:p>
          <a:pPr marL="534988" lvl="1" indent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1800" kern="1200" cap="small" baseline="0" dirty="0">
              <a:latin typeface="Tw Cen MT" panose="020B0602020104020603" pitchFamily="34" charset="0"/>
            </a:rPr>
            <a:t>Sous la supervision de </a:t>
          </a:r>
          <a:r>
            <a:rPr lang="fr-BE" sz="1800" kern="1200" cap="small" baseline="0" dirty="0" err="1">
              <a:latin typeface="Tw Cen MT" panose="020B0602020104020603" pitchFamily="34" charset="0"/>
            </a:rPr>
            <a:t>Selor</a:t>
          </a:r>
          <a:r>
            <a:rPr lang="fr-BE" sz="1800" kern="1200" cap="small" baseline="0" dirty="0">
              <a:latin typeface="Tw Cen MT" panose="020B0602020104020603" pitchFamily="34" charset="0"/>
            </a:rPr>
            <a:t> :</a:t>
          </a:r>
        </a:p>
        <a:p>
          <a:pPr marL="720725" lvl="2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Organisation des sélections statutaires ;</a:t>
          </a:r>
        </a:p>
        <a:p>
          <a:pPr marL="720725" lvl="2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Organisation de </a:t>
          </a:r>
          <a:r>
            <a:rPr lang="fr-BE" sz="1800" kern="1200" cap="small" baseline="0" dirty="0" err="1">
              <a:latin typeface="Tw Cen MT" panose="020B0602020104020603" pitchFamily="34" charset="0"/>
            </a:rPr>
            <a:t>screenings</a:t>
          </a:r>
          <a:r>
            <a:rPr lang="fr-BE" sz="1800" kern="1200" cap="small" baseline="0" dirty="0">
              <a:latin typeface="Tw Cen MT" panose="020B0602020104020603" pitchFamily="34" charset="0"/>
            </a:rPr>
            <a:t> complémentaires (dans des réserves issues d’autres niveaux de pouvoir)</a:t>
          </a:r>
          <a:r>
            <a:rPr lang="fr-BE" sz="1800" kern="1200" cap="small" baseline="0" dirty="0">
              <a:solidFill>
                <a:schemeClr val="tx1"/>
              </a:solidFill>
              <a:latin typeface="Tw Cen MT" panose="020B0602020104020603" pitchFamily="34" charset="0"/>
            </a:rPr>
            <a:t>.</a:t>
          </a:r>
          <a:br>
            <a:rPr lang="fr-BE" sz="1800" kern="1200" dirty="0">
              <a:solidFill>
                <a:schemeClr val="tx1"/>
              </a:solidFill>
              <a:latin typeface="Tw Cen MT" panose="020B0602020104020603" pitchFamily="34" charset="0"/>
            </a:rPr>
          </a:br>
          <a:endParaRPr lang="fr-BE" sz="1800" kern="1200" dirty="0">
            <a:latin typeface="Tw Cen MT" panose="020B0602020104020603" pitchFamily="34" charset="0"/>
          </a:endParaRPr>
        </a:p>
      </dsp:txBody>
      <dsp:txXfrm>
        <a:off x="0" y="452038"/>
        <a:ext cx="8196939" cy="1453657"/>
      </dsp:txXfrm>
    </dsp:sp>
    <dsp:sp modelId="{86E66924-97AA-4AC0-896A-3BD98BB5605C}">
      <dsp:nvSpPr>
        <dsp:cNvPr id="0" name=""/>
        <dsp:cNvSpPr/>
      </dsp:nvSpPr>
      <dsp:spPr>
        <a:xfrm>
          <a:off x="0" y="1905696"/>
          <a:ext cx="8196939" cy="497736"/>
        </a:xfrm>
        <a:prstGeom prst="parallelogram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2000" b="1" kern="1200" cap="small" baseline="0" dirty="0">
              <a:solidFill>
                <a:srgbClr val="4D4D4D"/>
              </a:solidFill>
              <a:latin typeface="Tw Cen MT" panose="020B0602020104020603" pitchFamily="34" charset="0"/>
              <a:ea typeface="+mn-ea"/>
              <a:cs typeface="+mn-cs"/>
            </a:rPr>
            <a:t>L’engagement de personnel contractuel</a:t>
          </a:r>
        </a:p>
      </dsp:txBody>
      <dsp:txXfrm>
        <a:off x="734926" y="1950322"/>
        <a:ext cx="6727087" cy="408484"/>
      </dsp:txXfrm>
    </dsp:sp>
    <dsp:sp modelId="{958DD11B-46A1-405F-AAA8-2B98F3B1CE25}">
      <dsp:nvSpPr>
        <dsp:cNvPr id="0" name=""/>
        <dsp:cNvSpPr/>
      </dsp:nvSpPr>
      <dsp:spPr>
        <a:xfrm>
          <a:off x="0" y="2403433"/>
          <a:ext cx="8196939" cy="145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53" tIns="22860" rIns="128016" bIns="22860" numCol="1" spcCol="1270" anchor="t" anchorCtr="0">
          <a:noAutofit/>
        </a:bodyPr>
        <a:lstStyle/>
        <a:p>
          <a:pPr marL="720725" lvl="1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Organisation et/ou participation aux procédures de sélection en vue de l'engagement de personnel contractuel ;</a:t>
          </a:r>
        </a:p>
        <a:p>
          <a:pPr marL="720725" lvl="2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solidFill>
                <a:schemeClr val="tx1"/>
              </a:solidFill>
              <a:latin typeface="Tw Cen MT" panose="020B0602020104020603" pitchFamily="34" charset="0"/>
            </a:rPr>
            <a:t>Approbation des procédures que la direction Talents Wallonie ne préside pas ;</a:t>
          </a:r>
        </a:p>
        <a:p>
          <a:pPr marL="720725" lvl="2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Gestion de la base de données des candidatures  spontanées.</a:t>
          </a:r>
          <a:br>
            <a:rPr lang="fr-BE" sz="1800" kern="1200" dirty="0">
              <a:latin typeface="Tw Cen MT" panose="020B0602020104020603" pitchFamily="34" charset="0"/>
            </a:rPr>
          </a:br>
          <a:endParaRPr lang="fr-BE" sz="1800" kern="1200" dirty="0">
            <a:latin typeface="Tw Cen MT" panose="020B0602020104020603" pitchFamily="34" charset="0"/>
          </a:endParaRPr>
        </a:p>
      </dsp:txBody>
      <dsp:txXfrm>
        <a:off x="0" y="2403433"/>
        <a:ext cx="8196939" cy="1453657"/>
      </dsp:txXfrm>
    </dsp:sp>
    <dsp:sp modelId="{B35A3B43-01CD-44CB-9C55-FAFE77FC566B}">
      <dsp:nvSpPr>
        <dsp:cNvPr id="0" name=""/>
        <dsp:cNvSpPr/>
      </dsp:nvSpPr>
      <dsp:spPr>
        <a:xfrm>
          <a:off x="0" y="3857090"/>
          <a:ext cx="8196939" cy="497736"/>
        </a:xfrm>
        <a:prstGeom prst="parallelogram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2000" b="1" kern="1200" cap="small" baseline="0" dirty="0">
              <a:solidFill>
                <a:srgbClr val="4D4D4D"/>
              </a:solidFill>
              <a:latin typeface="Tw Cen MT" panose="020B0602020104020603" pitchFamily="34" charset="0"/>
              <a:ea typeface="+mn-ea"/>
              <a:cs typeface="+mn-cs"/>
            </a:rPr>
            <a:t>Les épreuves de carrière</a:t>
          </a:r>
        </a:p>
      </dsp:txBody>
      <dsp:txXfrm>
        <a:off x="734926" y="3901716"/>
        <a:ext cx="6727087" cy="408484"/>
      </dsp:txXfrm>
    </dsp:sp>
    <dsp:sp modelId="{972ED786-37D4-456D-A7E0-AEB78AC8F80B}">
      <dsp:nvSpPr>
        <dsp:cNvPr id="0" name=""/>
        <dsp:cNvSpPr/>
      </dsp:nvSpPr>
      <dsp:spPr>
        <a:xfrm>
          <a:off x="0" y="4354827"/>
          <a:ext cx="8196939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53" tIns="22860" rIns="128016" bIns="22860" numCol="1" spcCol="1270" anchor="t" anchorCtr="0">
          <a:noAutofit/>
        </a:bodyPr>
        <a:lstStyle/>
        <a:p>
          <a:pPr marL="720725" lvl="1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Organisation des concours d'accession ;</a:t>
          </a:r>
        </a:p>
        <a:p>
          <a:pPr marL="720725" lvl="2" indent="-185738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BE" sz="1800" kern="1200" cap="small" baseline="0" dirty="0">
              <a:latin typeface="Tw Cen MT" panose="020B0602020104020603" pitchFamily="34" charset="0"/>
            </a:rPr>
            <a:t>Organisation des épreuves de changement de grade.</a:t>
          </a:r>
        </a:p>
      </dsp:txBody>
      <dsp:txXfrm>
        <a:off x="0" y="4354827"/>
        <a:ext cx="8196939" cy="87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CCC7A-AB1F-41B0-9FF0-EC79B08112CB}">
      <dsp:nvSpPr>
        <dsp:cNvPr id="0" name=""/>
        <dsp:cNvSpPr/>
      </dsp:nvSpPr>
      <dsp:spPr>
        <a:xfrm>
          <a:off x="3570" y="888105"/>
          <a:ext cx="3480814" cy="1199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TW organise</a:t>
          </a:r>
        </a:p>
      </dsp:txBody>
      <dsp:txXfrm>
        <a:off x="3570" y="888105"/>
        <a:ext cx="3480814" cy="1199674"/>
      </dsp:txXfrm>
    </dsp:sp>
    <dsp:sp modelId="{7C9BDB1E-0EB8-436A-8881-43A5DE8EA9F0}">
      <dsp:nvSpPr>
        <dsp:cNvPr id="0" name=""/>
        <dsp:cNvSpPr/>
      </dsp:nvSpPr>
      <dsp:spPr>
        <a:xfrm>
          <a:off x="3570" y="2070054"/>
          <a:ext cx="3480814" cy="2725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Sélections statutaires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Epreuves complémentaires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Sélections d’experts désignés par le GW</a:t>
          </a:r>
        </a:p>
      </dsp:txBody>
      <dsp:txXfrm>
        <a:off x="3570" y="2070054"/>
        <a:ext cx="3480814" cy="2725008"/>
      </dsp:txXfrm>
    </dsp:sp>
    <dsp:sp modelId="{02357D89-46DE-4F1F-9F75-FE16D73C82A0}">
      <dsp:nvSpPr>
        <dsp:cNvPr id="0" name=""/>
        <dsp:cNvSpPr/>
      </dsp:nvSpPr>
      <dsp:spPr>
        <a:xfrm>
          <a:off x="3971698" y="896968"/>
          <a:ext cx="3480814" cy="1164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TW participe aux auditions mais ne gère pas la procédure</a:t>
          </a:r>
        </a:p>
      </dsp:txBody>
      <dsp:txXfrm>
        <a:off x="3971698" y="896968"/>
        <a:ext cx="3480814" cy="1164224"/>
      </dsp:txXfrm>
    </dsp:sp>
    <dsp:sp modelId="{94DE0FF8-A02C-4E3E-AB56-8F4B10935E5A}">
      <dsp:nvSpPr>
        <dsp:cNvPr id="0" name=""/>
        <dsp:cNvSpPr/>
      </dsp:nvSpPr>
      <dsp:spPr>
        <a:xfrm>
          <a:off x="3971698" y="2061192"/>
          <a:ext cx="3480814" cy="2725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Contrats à durée indéterminée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Fonctions de spécialistes, quelque soit le type de contrat proposé</a:t>
          </a:r>
        </a:p>
      </dsp:txBody>
      <dsp:txXfrm>
        <a:off x="3971698" y="2061192"/>
        <a:ext cx="3480814" cy="2725008"/>
      </dsp:txXfrm>
    </dsp:sp>
    <dsp:sp modelId="{C23F5078-6FEC-4066-86F9-2775B2FBD866}">
      <dsp:nvSpPr>
        <dsp:cNvPr id="0" name=""/>
        <dsp:cNvSpPr/>
      </dsp:nvSpPr>
      <dsp:spPr>
        <a:xfrm>
          <a:off x="7939827" y="896968"/>
          <a:ext cx="3480814" cy="1164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TW accompagne et valide (garant qualité) sans participer au processus</a:t>
          </a:r>
        </a:p>
      </dsp:txBody>
      <dsp:txXfrm>
        <a:off x="7939827" y="896968"/>
        <a:ext cx="3480814" cy="1164224"/>
      </dsp:txXfrm>
    </dsp:sp>
    <dsp:sp modelId="{95E800A6-065A-4F86-9341-085FDB1CA33B}">
      <dsp:nvSpPr>
        <dsp:cNvPr id="0" name=""/>
        <dsp:cNvSpPr/>
      </dsp:nvSpPr>
      <dsp:spPr>
        <a:xfrm>
          <a:off x="7939827" y="2061192"/>
          <a:ext cx="3480814" cy="27250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Clauses résolutoires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Contrats de remplacement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/>
            <a:t>(peut-être à terme fonctions de spécialistes pour ce types de contrats)</a:t>
          </a:r>
        </a:p>
      </dsp:txBody>
      <dsp:txXfrm>
        <a:off x="7939827" y="2061192"/>
        <a:ext cx="3480814" cy="2725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9929-D7C6-4EA7-830D-E17F55292B7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lumMod val="20000"/>
            <a:lumOff val="8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11FE1-4599-4FCF-BD8D-A3E37D8CD398}">
      <dsp:nvSpPr>
        <dsp:cNvPr id="0" name=""/>
        <dsp:cNvSpPr/>
      </dsp:nvSpPr>
      <dsp:spPr>
        <a:xfrm>
          <a:off x="5262" y="1305401"/>
          <a:ext cx="2531343" cy="1740535"/>
        </a:xfrm>
        <a:prstGeom prst="parallelogram">
          <a:avLst/>
        </a:prstGeom>
        <a:solidFill>
          <a:srgbClr val="A10E2F"/>
        </a:solidFill>
        <a:ln w="19050">
          <a:solidFill>
            <a:srgbClr val="A10E2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Préparation</a:t>
          </a:r>
        </a:p>
      </dsp:txBody>
      <dsp:txXfrm>
        <a:off x="397513" y="1575110"/>
        <a:ext cx="1746841" cy="1201117"/>
      </dsp:txXfrm>
    </dsp:sp>
    <dsp:sp modelId="{66042154-2935-4409-B3F3-55EB0B47D184}">
      <dsp:nvSpPr>
        <dsp:cNvPr id="0" name=""/>
        <dsp:cNvSpPr/>
      </dsp:nvSpPr>
      <dsp:spPr>
        <a:xfrm>
          <a:off x="2663173" y="1305401"/>
          <a:ext cx="2531343" cy="1740535"/>
        </a:xfrm>
        <a:prstGeom prst="parallelogram">
          <a:avLst/>
        </a:prstGeom>
        <a:solidFill>
          <a:srgbClr val="A10E2F"/>
        </a:solidFill>
        <a:ln w="19050">
          <a:solidFill>
            <a:srgbClr val="A10E2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Appel à candidatures</a:t>
          </a:r>
        </a:p>
      </dsp:txBody>
      <dsp:txXfrm>
        <a:off x="3055424" y="1575110"/>
        <a:ext cx="1746841" cy="1201117"/>
      </dsp:txXfrm>
    </dsp:sp>
    <dsp:sp modelId="{D4313C95-DF8D-44BA-A878-93FDE65B2043}">
      <dsp:nvSpPr>
        <dsp:cNvPr id="0" name=""/>
        <dsp:cNvSpPr/>
      </dsp:nvSpPr>
      <dsp:spPr>
        <a:xfrm>
          <a:off x="5321083" y="1305401"/>
          <a:ext cx="2531343" cy="1740535"/>
        </a:xfrm>
        <a:prstGeom prst="parallelogram">
          <a:avLst/>
        </a:prstGeom>
        <a:solidFill>
          <a:srgbClr val="A10E2F"/>
        </a:solidFill>
        <a:ln w="19050">
          <a:solidFill>
            <a:srgbClr val="A10E2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Epreuves de sélection</a:t>
          </a:r>
          <a:endParaRPr lang="fr-BE" sz="1800" b="1" i="1" kern="1200" cap="all" baseline="0" dirty="0">
            <a:solidFill>
              <a:schemeClr val="bg1"/>
            </a:solidFill>
            <a:latin typeface="Tw Cen MT" panose="020B0602020104020603" pitchFamily="34" charset="0"/>
          </a:endParaRPr>
        </a:p>
      </dsp:txBody>
      <dsp:txXfrm>
        <a:off x="5713334" y="1575110"/>
        <a:ext cx="1746841" cy="1201117"/>
      </dsp:txXfrm>
    </dsp:sp>
    <dsp:sp modelId="{AEB49F58-879C-43F2-9FEB-8F217028D9A8}">
      <dsp:nvSpPr>
        <dsp:cNvPr id="0" name=""/>
        <dsp:cNvSpPr/>
      </dsp:nvSpPr>
      <dsp:spPr>
        <a:xfrm>
          <a:off x="7978993" y="1305401"/>
          <a:ext cx="2531343" cy="1740535"/>
        </a:xfrm>
        <a:prstGeom prst="parallelogram">
          <a:avLst/>
        </a:prstGeom>
        <a:solidFill>
          <a:srgbClr val="A10E2F"/>
        </a:solidFill>
        <a:ln w="19050">
          <a:solidFill>
            <a:srgbClr val="A10E2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clôture</a:t>
          </a:r>
          <a:endParaRPr lang="fr-BE" sz="1800" b="1" i="1" kern="1200" cap="all" baseline="0" dirty="0">
            <a:solidFill>
              <a:schemeClr val="bg1"/>
            </a:solidFill>
            <a:latin typeface="Tw Cen MT" panose="020B0602020104020603" pitchFamily="34" charset="0"/>
          </a:endParaRPr>
        </a:p>
      </dsp:txBody>
      <dsp:txXfrm>
        <a:off x="8371244" y="1575110"/>
        <a:ext cx="1746841" cy="1201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9929-D7C6-4EA7-830D-E17F55292B7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lumMod val="20000"/>
            <a:lumOff val="8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11FE1-4599-4FCF-BD8D-A3E37D8CD398}">
      <dsp:nvSpPr>
        <dsp:cNvPr id="0" name=""/>
        <dsp:cNvSpPr/>
      </dsp:nvSpPr>
      <dsp:spPr>
        <a:xfrm>
          <a:off x="6265" y="1305401"/>
          <a:ext cx="2516785" cy="1740535"/>
        </a:xfrm>
        <a:prstGeom prst="parallelogram">
          <a:avLst/>
        </a:prstGeom>
        <a:solidFill>
          <a:srgbClr val="A10E2F"/>
        </a:solidFill>
        <a:ln w="19050">
          <a:solidFill>
            <a:srgbClr val="A10E2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Préparation</a:t>
          </a:r>
        </a:p>
      </dsp:txBody>
      <dsp:txXfrm>
        <a:off x="397303" y="1575831"/>
        <a:ext cx="1734709" cy="1199675"/>
      </dsp:txXfrm>
    </dsp:sp>
    <dsp:sp modelId="{66042154-2935-4409-B3F3-55EB0B47D184}">
      <dsp:nvSpPr>
        <dsp:cNvPr id="0" name=""/>
        <dsp:cNvSpPr/>
      </dsp:nvSpPr>
      <dsp:spPr>
        <a:xfrm>
          <a:off x="2668359" y="1305401"/>
          <a:ext cx="2516785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</a:rPr>
            <a:t>Appel à candidatures</a:t>
          </a:r>
        </a:p>
      </dsp:txBody>
      <dsp:txXfrm>
        <a:off x="3059397" y="1575831"/>
        <a:ext cx="1734709" cy="1199675"/>
      </dsp:txXfrm>
    </dsp:sp>
    <dsp:sp modelId="{D4313C95-DF8D-44BA-A878-93FDE65B2043}">
      <dsp:nvSpPr>
        <dsp:cNvPr id="0" name=""/>
        <dsp:cNvSpPr/>
      </dsp:nvSpPr>
      <dsp:spPr>
        <a:xfrm>
          <a:off x="5330454" y="1305401"/>
          <a:ext cx="2516785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sp:txBody>
      <dsp:txXfrm>
        <a:off x="5721492" y="1575831"/>
        <a:ext cx="1734709" cy="1199675"/>
      </dsp:txXfrm>
    </dsp:sp>
    <dsp:sp modelId="{AEB49F58-879C-43F2-9FEB-8F217028D9A8}">
      <dsp:nvSpPr>
        <dsp:cNvPr id="0" name=""/>
        <dsp:cNvSpPr/>
      </dsp:nvSpPr>
      <dsp:spPr>
        <a:xfrm>
          <a:off x="7992548" y="1305401"/>
          <a:ext cx="2516785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sp:txBody>
      <dsp:txXfrm>
        <a:off x="8383586" y="1575831"/>
        <a:ext cx="1734709" cy="1199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9929-D7C6-4EA7-830D-E17F55292B7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lumMod val="20000"/>
            <a:lumOff val="8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11FE1-4599-4FCF-BD8D-A3E37D8CD398}">
      <dsp:nvSpPr>
        <dsp:cNvPr id="0" name=""/>
        <dsp:cNvSpPr/>
      </dsp:nvSpPr>
      <dsp:spPr>
        <a:xfrm>
          <a:off x="5262" y="1305401"/>
          <a:ext cx="2531343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sp:txBody>
      <dsp:txXfrm>
        <a:off x="397513" y="1575110"/>
        <a:ext cx="1746841" cy="1201117"/>
      </dsp:txXfrm>
    </dsp:sp>
    <dsp:sp modelId="{66042154-2935-4409-B3F3-55EB0B47D184}">
      <dsp:nvSpPr>
        <dsp:cNvPr id="0" name=""/>
        <dsp:cNvSpPr/>
      </dsp:nvSpPr>
      <dsp:spPr>
        <a:xfrm>
          <a:off x="2663173" y="1305401"/>
          <a:ext cx="2531343" cy="1740535"/>
        </a:xfrm>
        <a:prstGeom prst="parallelogram">
          <a:avLst/>
        </a:prstGeom>
        <a:solidFill>
          <a:srgbClr val="A10E2F"/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cap="all" baseline="0" dirty="0">
              <a:solidFill>
                <a:schemeClr val="bg1"/>
              </a:solidFill>
              <a:latin typeface="Tw Cen MT" panose="020B0602020104020603" pitchFamily="34" charset="0"/>
            </a:rPr>
            <a:t>Appel à candidatures</a:t>
          </a:r>
        </a:p>
      </dsp:txBody>
      <dsp:txXfrm>
        <a:off x="3055424" y="1575110"/>
        <a:ext cx="1746841" cy="1201117"/>
      </dsp:txXfrm>
    </dsp:sp>
    <dsp:sp modelId="{D4313C95-DF8D-44BA-A878-93FDE65B2043}">
      <dsp:nvSpPr>
        <dsp:cNvPr id="0" name=""/>
        <dsp:cNvSpPr/>
      </dsp:nvSpPr>
      <dsp:spPr>
        <a:xfrm>
          <a:off x="5321083" y="1305401"/>
          <a:ext cx="2531343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sp:txBody>
      <dsp:txXfrm>
        <a:off x="5713334" y="1575110"/>
        <a:ext cx="1746841" cy="1201117"/>
      </dsp:txXfrm>
    </dsp:sp>
    <dsp:sp modelId="{AEB49F58-879C-43F2-9FEB-8F217028D9A8}">
      <dsp:nvSpPr>
        <dsp:cNvPr id="0" name=""/>
        <dsp:cNvSpPr/>
      </dsp:nvSpPr>
      <dsp:spPr>
        <a:xfrm>
          <a:off x="7978993" y="1305401"/>
          <a:ext cx="2531343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sp:txBody>
      <dsp:txXfrm>
        <a:off x="8371244" y="1575110"/>
        <a:ext cx="1746841" cy="1201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9929-D7C6-4EA7-830D-E17F55292B7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lumMod val="20000"/>
            <a:lumOff val="8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11FE1-4599-4FCF-BD8D-A3E37D8CD398}">
      <dsp:nvSpPr>
        <dsp:cNvPr id="0" name=""/>
        <dsp:cNvSpPr/>
      </dsp:nvSpPr>
      <dsp:spPr>
        <a:xfrm>
          <a:off x="3594" y="1305401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sp:txBody>
      <dsp:txXfrm>
        <a:off x="379500" y="1585581"/>
        <a:ext cx="1583390" cy="1180175"/>
      </dsp:txXfrm>
    </dsp:sp>
    <dsp:sp modelId="{66042154-2935-4409-B3F3-55EB0B47D184}">
      <dsp:nvSpPr>
        <dsp:cNvPr id="0" name=""/>
        <dsp:cNvSpPr/>
      </dsp:nvSpPr>
      <dsp:spPr>
        <a:xfrm>
          <a:off x="2727997" y="1305401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Appel à candidatures</a:t>
          </a:r>
        </a:p>
      </dsp:txBody>
      <dsp:txXfrm>
        <a:off x="3103903" y="1585581"/>
        <a:ext cx="1583390" cy="1180175"/>
      </dsp:txXfrm>
    </dsp:sp>
    <dsp:sp modelId="{D4313C95-DF8D-44BA-A878-93FDE65B2043}">
      <dsp:nvSpPr>
        <dsp:cNvPr id="0" name=""/>
        <dsp:cNvSpPr/>
      </dsp:nvSpPr>
      <dsp:spPr>
        <a:xfrm>
          <a:off x="5452400" y="1305401"/>
          <a:ext cx="2335202" cy="1740535"/>
        </a:xfrm>
        <a:prstGeom prst="parallelogram">
          <a:avLst/>
        </a:prstGeom>
        <a:solidFill>
          <a:srgbClr val="A10E2F"/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cap="all" baseline="0" dirty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sp:txBody>
      <dsp:txXfrm>
        <a:off x="5828306" y="1585581"/>
        <a:ext cx="1583390" cy="1180175"/>
      </dsp:txXfrm>
    </dsp:sp>
    <dsp:sp modelId="{AEB49F58-879C-43F2-9FEB-8F217028D9A8}">
      <dsp:nvSpPr>
        <dsp:cNvPr id="0" name=""/>
        <dsp:cNvSpPr/>
      </dsp:nvSpPr>
      <dsp:spPr>
        <a:xfrm>
          <a:off x="8176803" y="1305401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sp:txBody>
      <dsp:txXfrm>
        <a:off x="8552709" y="1585581"/>
        <a:ext cx="1583390" cy="11801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9929-D7C6-4EA7-830D-E17F55292B7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lumMod val="20000"/>
            <a:lumOff val="8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11FE1-4599-4FCF-BD8D-A3E37D8CD398}">
      <dsp:nvSpPr>
        <dsp:cNvPr id="0" name=""/>
        <dsp:cNvSpPr/>
      </dsp:nvSpPr>
      <dsp:spPr>
        <a:xfrm>
          <a:off x="1" y="1212543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Préparation</a:t>
          </a:r>
        </a:p>
      </dsp:txBody>
      <dsp:txXfrm>
        <a:off x="375907" y="1492723"/>
        <a:ext cx="1583390" cy="1180175"/>
      </dsp:txXfrm>
    </dsp:sp>
    <dsp:sp modelId="{66042154-2935-4409-B3F3-55EB0B47D184}">
      <dsp:nvSpPr>
        <dsp:cNvPr id="0" name=""/>
        <dsp:cNvSpPr/>
      </dsp:nvSpPr>
      <dsp:spPr>
        <a:xfrm>
          <a:off x="2727997" y="1305401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Appel à candidatures</a:t>
          </a:r>
        </a:p>
      </dsp:txBody>
      <dsp:txXfrm>
        <a:off x="3103903" y="1585581"/>
        <a:ext cx="1583390" cy="1180175"/>
      </dsp:txXfrm>
    </dsp:sp>
    <dsp:sp modelId="{D4313C95-DF8D-44BA-A878-93FDE65B2043}">
      <dsp:nvSpPr>
        <dsp:cNvPr id="0" name=""/>
        <dsp:cNvSpPr/>
      </dsp:nvSpPr>
      <dsp:spPr>
        <a:xfrm>
          <a:off x="5452400" y="1305401"/>
          <a:ext cx="2335202" cy="1740535"/>
        </a:xfrm>
        <a:prstGeom prst="parallelogram">
          <a:avLst/>
        </a:prstGeom>
        <a:solidFill>
          <a:srgbClr val="A10E2F">
            <a:alpha val="12000"/>
          </a:srgbClr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0" kern="1200" cap="small" baseline="0" dirty="0">
              <a:solidFill>
                <a:srgbClr val="F8F8F8">
                  <a:lumMod val="90000"/>
                </a:srgbClr>
              </a:solidFill>
              <a:latin typeface="Tw Cen MT" panose="020B0602020104020603" pitchFamily="34" charset="0"/>
              <a:ea typeface="+mn-ea"/>
              <a:cs typeface="+mn-cs"/>
            </a:rPr>
            <a:t>Epreuves de sélection</a:t>
          </a:r>
        </a:p>
      </dsp:txBody>
      <dsp:txXfrm>
        <a:off x="5828306" y="1585581"/>
        <a:ext cx="1583390" cy="1180175"/>
      </dsp:txXfrm>
    </dsp:sp>
    <dsp:sp modelId="{AEB49F58-879C-43F2-9FEB-8F217028D9A8}">
      <dsp:nvSpPr>
        <dsp:cNvPr id="0" name=""/>
        <dsp:cNvSpPr/>
      </dsp:nvSpPr>
      <dsp:spPr>
        <a:xfrm>
          <a:off x="8176803" y="1305401"/>
          <a:ext cx="2335202" cy="1740535"/>
        </a:xfrm>
        <a:prstGeom prst="parallelogram">
          <a:avLst/>
        </a:prstGeom>
        <a:solidFill>
          <a:srgbClr val="A10E2F"/>
        </a:solidFill>
        <a:ln w="190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cap="all" baseline="0" dirty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rPr>
            <a:t>clôture</a:t>
          </a:r>
        </a:p>
      </dsp:txBody>
      <dsp:txXfrm>
        <a:off x="8552709" y="1585581"/>
        <a:ext cx="1583390" cy="118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862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5" y="5"/>
            <a:ext cx="2945862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C6DD7496-19CB-4F5E-99E1-765FAAA932C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5" y="4777785"/>
            <a:ext cx="5438748" cy="3907835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9307"/>
            <a:ext cx="2945862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5" y="9429307"/>
            <a:ext cx="2945862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D004BFFD-DBF9-43CD-9287-513C50486F3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217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603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63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365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64" indent="-165364">
              <a:buFontTx/>
              <a:buChar char="-"/>
            </a:pPr>
            <a:r>
              <a:rPr lang="fr-BE" dirty="0"/>
              <a:t>question-réponses de la part des élèves (via chat ou questions orales)</a:t>
            </a:r>
          </a:p>
          <a:p>
            <a:r>
              <a:rPr lang="fr-BE" dirty="0"/>
              <a:t>- Si pas de question qu’est-ce qui vous a marqué pendant la séance?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612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Merci et bon appétit!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886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On se présente -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60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Giwa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719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74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756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245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538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Stages liés au recrutement? – </a:t>
            </a:r>
            <a:r>
              <a:rPr lang="fr-BE" dirty="0" err="1"/>
              <a:t>qquns</a:t>
            </a:r>
            <a:r>
              <a:rPr lang="fr-BE" dirty="0"/>
              <a:t> – Ou – avez-vous vécu des choses différentes dans vos stages? – main levée</a:t>
            </a:r>
          </a:p>
          <a:p>
            <a:r>
              <a:rPr lang="fr-BE" dirty="0"/>
              <a:t>ATTENTION CLOTURE avec échanges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23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Giwa</a:t>
            </a:r>
            <a:endParaRPr lang="fr-BE" dirty="0"/>
          </a:p>
          <a:p>
            <a:r>
              <a:rPr lang="fr-BE" dirty="0"/>
              <a:t>« A votre avis, quels sont les outils qu’on utilise dans le cadre d’une procédure de sélection au SPW?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BFFD-DBF9-43CD-9287-513C50486F33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41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B04D4-C02B-4B9B-B2BA-23D1BB74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F873A9-66B4-4313-ABCA-DAE2EAE5E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40F34-9747-4CCC-ACEB-24C94861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9AB060-5EAE-46D4-A1F8-24B25B4F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B2617-A255-41AA-B6E0-1C94B40B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8082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F2ADA-3ADD-4084-8CA6-81E553D8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5768CD-DF73-45C8-AD3C-25D98A6DC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6DE97-91B6-4830-95AA-CC6DDE44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A0BCF4-2426-42D7-B82E-E1319745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EE7B3D-6C16-4F07-A14D-7133976D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914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C09C8F-365F-4977-86AB-3F34C945F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08C24B-5CB4-4276-A8F6-58321AF60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2772DA-01B5-4FD7-B094-DAF1FCF9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F625F-64A8-4B2B-8A64-A46A2B64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592D43-D0DF-4B63-9912-AFD3C021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223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C8832-CB65-492E-8887-81116389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EA68E-795F-44FE-A763-727C8132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23E6C-DD5E-4C61-ADE2-DBFFEDE6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B699A-6698-410F-8794-297D215C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6F7EE-F320-4F28-98F8-4A3F18CC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46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33235-E3A3-4A9F-9C13-D8154CB3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2D6C58-B223-4E14-8F81-E6BBD1729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895CA-C28C-4B61-A77C-ECD08D2D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0D5DB6-8FD9-4FDB-A78D-5FE1F0E6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A7443-CC03-4D70-A243-1AFE925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23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2E640-C203-487F-9A8E-1675D06C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44C67-D806-4AC0-86D4-DF8F050AF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3F382C-11DC-4B4C-8F1E-AD44203B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00BEC0-743D-410B-8EDF-0EEC6533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0F34D-BFD5-4125-A9BD-8EB4DE1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12DF8-2E32-4D66-8599-DB752C21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629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5446A-EBFD-4918-A600-3FC24D23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000EB1-E59A-4BAB-B387-B3B42106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A4645-685D-419D-8CE1-47F4B5C6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F3B9D9-5929-4AE4-A390-C0B58CEE3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7714E3-EA12-451B-A8CE-FC1A9F445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2A7FDF-B4C4-4963-9EFE-793BE032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4BD51D-0EBF-48D5-B318-1E9FCBBD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605CCA-8004-4C12-8D0D-C429A190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627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FA79D-AA3B-4A04-BA11-7FB4A650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ACDE8A-6314-4060-A8D3-79FBD985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668C90-1FF1-4240-83DD-6A9072E3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7F292C-5F2B-4A3A-A20E-AE915F7E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16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101DFA-3B25-46C9-8101-B88C0517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CC6585-048F-4ACE-B83C-8A81EB22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1E2F0A-889E-408B-BCAD-F63B4EE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405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07706-A9E0-4E15-A4ED-9BC57AA0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374AE-76D5-4F22-A068-11FC108A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5B9EB0-FAA0-499C-A6AF-8833BE5E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458828-4F71-4239-8EE2-84D0A3F7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FC925-0CF5-4AF7-8010-3DA9A9F7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310848-BD88-447F-A93F-7577E16C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19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CB8A9-1D46-49B6-AD16-5837D2E3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D8C087-75D2-469D-A0D9-11A96DC79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648714-5BBE-4BAC-9F62-B25BF3C0C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1F4336-0E2A-40A9-A7E9-42C01EB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EB7AC-E965-4732-A177-7EC92D01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E4FDBF-1129-4E68-9D74-1E4C9CCC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28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480273-92EF-4FF2-BFB0-B04D91A2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E0822-ECC9-4EDA-8D62-A8E46971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D9A6C-843A-4029-A796-5CCDC0134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925D-02CA-4573-A66B-AB3B43942C32}" type="datetimeFigureOut">
              <a:rPr lang="fr-BE" smtClean="0"/>
              <a:t>20-03-23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8AA50-D7DB-4ECE-9C8D-2197DD824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E9042-C36D-43E6-9DEA-29FC9F398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036C-9E86-46E9-96F1-B44FE2216E7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11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Fichier:Panneau_travaux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liste-checkbox-gepr%C3%BCft-tick-147904/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spw.wallonie.be/home/outils/info-management/supports-rh/referentiel-de-fonction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5026E-BD91-4798-AD3C-20441AE05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8539" y="425513"/>
            <a:ext cx="5751080" cy="2525918"/>
          </a:xfrm>
        </p:spPr>
        <p:txBody>
          <a:bodyPr anchor="b">
            <a:noAutofit/>
          </a:bodyPr>
          <a:lstStyle/>
          <a:p>
            <a:r>
              <a:rPr lang="fr-BE" sz="5400" cap="small" dirty="0" err="1">
                <a:latin typeface="Tw Cen MT" panose="020B0602020104020603" pitchFamily="34" charset="0"/>
              </a:rPr>
              <a:t>Procedures</a:t>
            </a:r>
            <a:r>
              <a:rPr lang="fr-BE" sz="5400" cap="small" dirty="0">
                <a:latin typeface="Tw Cen MT" panose="020B0602020104020603" pitchFamily="34" charset="0"/>
              </a:rPr>
              <a:t> de sélection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personne, assis, table&#10;&#10;Description générée avec un niveau de confiance très élevé">
            <a:extLst>
              <a:ext uri="{FF2B5EF4-FFF2-40B4-BE49-F238E27FC236}">
                <a16:creationId xmlns:a16="http://schemas.microsoft.com/office/drawing/2014/main" id="{0A44F646-8724-40AA-A4B0-D0AD2DFA3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r="2683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36B82B-F227-4BF0-85E6-835BEA4D4557}"/>
              </a:ext>
            </a:extLst>
          </p:cNvPr>
          <p:cNvSpPr txBox="1"/>
          <p:nvPr/>
        </p:nvSpPr>
        <p:spPr>
          <a:xfrm>
            <a:off x="6243859" y="3381647"/>
            <a:ext cx="588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cap="small" dirty="0">
                <a:latin typeface="Tw Cen MT" panose="020B0602020104020603" pitchFamily="34" charset="0"/>
              </a:rPr>
              <a:t>Talents Wallonie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647C0C-979C-42A2-B7AE-239A48426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" y="4178347"/>
            <a:ext cx="4117952" cy="18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DEC88-4902-479E-8D2C-8B508CA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cap="all" dirty="0">
                <a:solidFill>
                  <a:srgbClr val="A10E2F"/>
                </a:solidFill>
                <a:latin typeface="Tw Cen MT" panose="020B0602020104020603" pitchFamily="34" charset="0"/>
              </a:rPr>
              <a:t>Déroulé d’une procédure de sélection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C36215-6284-42E0-85B7-E1A22B659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532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AF66C16-B194-4494-AAD1-0DB19EC32256}"/>
              </a:ext>
            </a:extLst>
          </p:cNvPr>
          <p:cNvSpPr txBox="1"/>
          <p:nvPr/>
        </p:nvSpPr>
        <p:spPr>
          <a:xfrm>
            <a:off x="5992760" y="3015807"/>
            <a:ext cx="5761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Consultation de la base de données des candidatures spontanées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Publication de l’appel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Réception des candidatures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Analyse de la recevabilité</a:t>
            </a:r>
          </a:p>
          <a:p>
            <a:endParaRPr lang="fr-BE" sz="2400" cap="all" dirty="0">
              <a:solidFill>
                <a:srgbClr val="A10E2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DEC88-4902-479E-8D2C-8B508CA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cap="all" dirty="0">
                <a:solidFill>
                  <a:srgbClr val="A10E2F"/>
                </a:solidFill>
                <a:latin typeface="Tw Cen MT" panose="020B0602020104020603" pitchFamily="34" charset="0"/>
              </a:rPr>
              <a:t>Déroulé d’une procédure de sélection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C36215-6284-42E0-85B7-E1A22B659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941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AF66C16-B194-4494-AAD1-0DB19EC32256}"/>
              </a:ext>
            </a:extLst>
          </p:cNvPr>
          <p:cNvSpPr txBox="1"/>
          <p:nvPr/>
        </p:nvSpPr>
        <p:spPr>
          <a:xfrm>
            <a:off x="1590368" y="3421626"/>
            <a:ext cx="561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Présélection des candidatures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(</a:t>
            </a:r>
            <a:r>
              <a:rPr lang="fr-BE" sz="2400" cap="all" dirty="0" err="1">
                <a:solidFill>
                  <a:srgbClr val="A10E2F"/>
                </a:solidFill>
                <a:latin typeface="Tw Cen MT" panose="020B0602020104020603" pitchFamily="34" charset="0"/>
              </a:rPr>
              <a:t>Testing</a:t>
            </a: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Auditions</a:t>
            </a:r>
          </a:p>
          <a:p>
            <a:endParaRPr lang="fr-BE" sz="2400" cap="all" dirty="0">
              <a:solidFill>
                <a:srgbClr val="A10E2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DEC88-4902-479E-8D2C-8B508CA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cap="all" dirty="0">
                <a:solidFill>
                  <a:srgbClr val="A10E2F"/>
                </a:solidFill>
                <a:latin typeface="Tw Cen MT" panose="020B0602020104020603" pitchFamily="34" charset="0"/>
              </a:rPr>
              <a:t>Déroulé d’une procédure de sélection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C36215-6284-42E0-85B7-E1A22B659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7712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AF66C16-B194-4494-AAD1-0DB19EC32256}"/>
              </a:ext>
            </a:extLst>
          </p:cNvPr>
          <p:cNvSpPr txBox="1"/>
          <p:nvPr/>
        </p:nvSpPr>
        <p:spPr>
          <a:xfrm>
            <a:off x="4068096" y="2847249"/>
            <a:ext cx="5120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Rédaction du rapport de sélection et des grilles de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Autorisation d’engagement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Suivi auprès des candidats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Feedback éventuel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cap="all" dirty="0">
              <a:solidFill>
                <a:srgbClr val="A10E2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00A97-73F2-4E19-9DAA-2A29CBBD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cap="all" dirty="0">
                <a:latin typeface="Tw Cen MT" panose="020B0602020104020603" pitchFamily="34" charset="0"/>
              </a:rPr>
              <a:t>Nos </a:t>
            </a:r>
            <a:r>
              <a:rPr lang="en-US" sz="6000" cap="all" dirty="0" err="1">
                <a:latin typeface="Tw Cen MT" panose="020B0602020104020603" pitchFamily="34" charset="0"/>
              </a:rPr>
              <a:t>outils</a:t>
            </a:r>
            <a:endParaRPr lang="en-US" sz="6000" kern="1200" cap="all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AD17994-0F4A-479F-93E8-980A4276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113" r="11588"/>
          <a:stretch/>
        </p:blipFill>
        <p:spPr>
          <a:xfrm>
            <a:off x="0" y="127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01761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 descr="Engrenage">
            <a:extLst>
              <a:ext uri="{FF2B5EF4-FFF2-40B4-BE49-F238E27FC236}">
                <a16:creationId xmlns:a16="http://schemas.microsoft.com/office/drawing/2014/main" id="{1AF41449-6645-4587-A99A-64E887ADC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1" y="-264620"/>
            <a:ext cx="3786501" cy="3786501"/>
          </a:xfrm>
          <a:prstGeom prst="rect">
            <a:avLst/>
          </a:prstGeom>
        </p:spPr>
      </p:pic>
      <p:pic>
        <p:nvPicPr>
          <p:cNvPr id="24" name="Graphique 23" descr="Engrenage">
            <a:extLst>
              <a:ext uri="{FF2B5EF4-FFF2-40B4-BE49-F238E27FC236}">
                <a16:creationId xmlns:a16="http://schemas.microsoft.com/office/drawing/2014/main" id="{48C27B30-12A1-47B5-88F3-DB755AFC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521" y="2885867"/>
            <a:ext cx="3786501" cy="3786501"/>
          </a:xfrm>
          <a:prstGeom prst="rect">
            <a:avLst/>
          </a:prstGeom>
        </p:spPr>
      </p:pic>
      <p:pic>
        <p:nvPicPr>
          <p:cNvPr id="26" name="Graphique 25" descr="Engrenage">
            <a:extLst>
              <a:ext uri="{FF2B5EF4-FFF2-40B4-BE49-F238E27FC236}">
                <a16:creationId xmlns:a16="http://schemas.microsoft.com/office/drawing/2014/main" id="{E1568DA5-2E28-4FFB-8B38-383EF7662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2248" y="3514364"/>
            <a:ext cx="3786501" cy="3786501"/>
          </a:xfrm>
          <a:prstGeom prst="rect">
            <a:avLst/>
          </a:prstGeom>
        </p:spPr>
      </p:pic>
      <p:pic>
        <p:nvPicPr>
          <p:cNvPr id="28" name="Graphique 27" descr="Engrenage">
            <a:extLst>
              <a:ext uri="{FF2B5EF4-FFF2-40B4-BE49-F238E27FC236}">
                <a16:creationId xmlns:a16="http://schemas.microsoft.com/office/drawing/2014/main" id="{C6049224-8A22-448B-8783-A60786AD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7209" y="2219342"/>
            <a:ext cx="3786501" cy="3786501"/>
          </a:xfrm>
          <a:prstGeom prst="rect">
            <a:avLst/>
          </a:prstGeom>
        </p:spPr>
      </p:pic>
      <p:pic>
        <p:nvPicPr>
          <p:cNvPr id="20" name="Graphique 19" descr="Engrenage">
            <a:extLst>
              <a:ext uri="{FF2B5EF4-FFF2-40B4-BE49-F238E27FC236}">
                <a16:creationId xmlns:a16="http://schemas.microsoft.com/office/drawing/2014/main" id="{66E6D540-3318-4C2C-912B-337576E1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680" y="965859"/>
            <a:ext cx="3786501" cy="3786501"/>
          </a:xfrm>
          <a:prstGeom prst="rect">
            <a:avLst/>
          </a:prstGeom>
        </p:spPr>
      </p:pic>
      <p:pic>
        <p:nvPicPr>
          <p:cNvPr id="30" name="Graphique 29" descr="Engrenage">
            <a:extLst>
              <a:ext uri="{FF2B5EF4-FFF2-40B4-BE49-F238E27FC236}">
                <a16:creationId xmlns:a16="http://schemas.microsoft.com/office/drawing/2014/main" id="{3F0B2898-B443-4694-83BB-DAB521DA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2397" y="-456230"/>
            <a:ext cx="3786501" cy="3787200"/>
          </a:xfrm>
          <a:prstGeom prst="rect">
            <a:avLst/>
          </a:prstGeom>
        </p:spPr>
      </p:pic>
      <p:pic>
        <p:nvPicPr>
          <p:cNvPr id="21" name="Graphique 20" descr="Engrenage">
            <a:extLst>
              <a:ext uri="{FF2B5EF4-FFF2-40B4-BE49-F238E27FC236}">
                <a16:creationId xmlns:a16="http://schemas.microsoft.com/office/drawing/2014/main" id="{3C88E9D9-BC02-4EE8-AF86-79131489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1132" y="258468"/>
            <a:ext cx="3786501" cy="3786501"/>
          </a:xfrm>
          <a:prstGeom prst="rect">
            <a:avLst/>
          </a:prstGeom>
        </p:spPr>
      </p:pic>
      <p:pic>
        <p:nvPicPr>
          <p:cNvPr id="32" name="Graphique 31" descr="Engrenage">
            <a:extLst>
              <a:ext uri="{FF2B5EF4-FFF2-40B4-BE49-F238E27FC236}">
                <a16:creationId xmlns:a16="http://schemas.microsoft.com/office/drawing/2014/main" id="{7E153248-3529-4D11-B3BD-D20AB7C0C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015" y="2884129"/>
            <a:ext cx="3786501" cy="37865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D715DC-D205-4993-AD63-6CA738BAB26F}"/>
              </a:ext>
            </a:extLst>
          </p:cNvPr>
          <p:cNvSpPr txBox="1"/>
          <p:nvPr/>
        </p:nvSpPr>
        <p:spPr>
          <a:xfrm rot="20972258">
            <a:off x="1011808" y="1131592"/>
            <a:ext cx="282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Grille d’évaluation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F88E34-833B-4F84-9CC2-1F16E7F3664F}"/>
              </a:ext>
            </a:extLst>
          </p:cNvPr>
          <p:cNvSpPr txBox="1"/>
          <p:nvPr/>
        </p:nvSpPr>
        <p:spPr>
          <a:xfrm>
            <a:off x="3470805" y="2388241"/>
            <a:ext cx="231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Rapport de sélection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A41C62-E01E-4F62-B2B4-0229BBEEF189}"/>
              </a:ext>
            </a:extLst>
          </p:cNvPr>
          <p:cNvSpPr txBox="1"/>
          <p:nvPr/>
        </p:nvSpPr>
        <p:spPr>
          <a:xfrm rot="20674635">
            <a:off x="8156043" y="1552357"/>
            <a:ext cx="250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Référentiel de fonctions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55C4D8-082A-4F2C-AD57-75904A796FE4}"/>
              </a:ext>
            </a:extLst>
          </p:cNvPr>
          <p:cNvSpPr txBox="1"/>
          <p:nvPr/>
        </p:nvSpPr>
        <p:spPr>
          <a:xfrm>
            <a:off x="1329210" y="4377387"/>
            <a:ext cx="2402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Méthode star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7F22C1-3CB8-4496-AFCE-925DCD690F70}"/>
              </a:ext>
            </a:extLst>
          </p:cNvPr>
          <p:cNvSpPr txBox="1"/>
          <p:nvPr/>
        </p:nvSpPr>
        <p:spPr>
          <a:xfrm rot="629886">
            <a:off x="3807509" y="4734813"/>
            <a:ext cx="2759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Dictionnaire de compétences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61C817-61B7-4D26-95AD-C8EF5590AE3B}"/>
              </a:ext>
            </a:extLst>
          </p:cNvPr>
          <p:cNvSpPr txBox="1"/>
          <p:nvPr/>
        </p:nvSpPr>
        <p:spPr>
          <a:xfrm>
            <a:off x="6464822" y="3793896"/>
            <a:ext cx="18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tests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42F97E-CF14-4FAF-AEBE-13E64D08C936}"/>
              </a:ext>
            </a:extLst>
          </p:cNvPr>
          <p:cNvSpPr txBox="1"/>
          <p:nvPr/>
        </p:nvSpPr>
        <p:spPr>
          <a:xfrm>
            <a:off x="5528675" y="1146487"/>
            <a:ext cx="2660641" cy="52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Cas pratiques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D3020E-7E26-4197-B5CD-4C42A3AA29D7}"/>
              </a:ext>
            </a:extLst>
          </p:cNvPr>
          <p:cNvSpPr txBox="1"/>
          <p:nvPr/>
        </p:nvSpPr>
        <p:spPr>
          <a:xfrm rot="21036726">
            <a:off x="8440858" y="4396606"/>
            <a:ext cx="30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cap="all" dirty="0">
                <a:solidFill>
                  <a:schemeClr val="accent1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FEED BACK</a:t>
            </a:r>
          </a:p>
        </p:txBody>
      </p:sp>
      <p:pic>
        <p:nvPicPr>
          <p:cNvPr id="37" name="Graphique 36" descr="Engrenages">
            <a:extLst>
              <a:ext uri="{FF2B5EF4-FFF2-40B4-BE49-F238E27FC236}">
                <a16:creationId xmlns:a16="http://schemas.microsoft.com/office/drawing/2014/main" id="{034E22AE-BD0F-4022-B85F-C6833C5A2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4143" y="450659"/>
            <a:ext cx="1200675" cy="1200675"/>
          </a:xfrm>
          <a:prstGeom prst="rect">
            <a:avLst/>
          </a:prstGeom>
        </p:spPr>
      </p:pic>
      <p:pic>
        <p:nvPicPr>
          <p:cNvPr id="38" name="Graphique 37" descr="Engrenages">
            <a:extLst>
              <a:ext uri="{FF2B5EF4-FFF2-40B4-BE49-F238E27FC236}">
                <a16:creationId xmlns:a16="http://schemas.microsoft.com/office/drawing/2014/main" id="{320A73B4-1510-43F8-9826-014BAFB0E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181" y="2692064"/>
            <a:ext cx="1659633" cy="1659633"/>
          </a:xfrm>
          <a:prstGeom prst="rect">
            <a:avLst/>
          </a:prstGeom>
        </p:spPr>
      </p:pic>
      <p:pic>
        <p:nvPicPr>
          <p:cNvPr id="39" name="Graphique 38" descr="Engrenages">
            <a:extLst>
              <a:ext uri="{FF2B5EF4-FFF2-40B4-BE49-F238E27FC236}">
                <a16:creationId xmlns:a16="http://schemas.microsoft.com/office/drawing/2014/main" id="{256CA103-397D-4603-85D0-DECCFC02A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334085">
            <a:off x="7396908" y="4972848"/>
            <a:ext cx="1659633" cy="1659633"/>
          </a:xfrm>
          <a:prstGeom prst="rect">
            <a:avLst/>
          </a:prstGeom>
        </p:spPr>
      </p:pic>
      <p:pic>
        <p:nvPicPr>
          <p:cNvPr id="41" name="Graphique 40" descr="Engrenage">
            <a:extLst>
              <a:ext uri="{FF2B5EF4-FFF2-40B4-BE49-F238E27FC236}">
                <a16:creationId xmlns:a16="http://schemas.microsoft.com/office/drawing/2014/main" id="{D4508869-4AC9-4479-A948-955AC3113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4108" y="332325"/>
            <a:ext cx="1417954" cy="1417954"/>
          </a:xfrm>
          <a:prstGeom prst="rect">
            <a:avLst/>
          </a:prstGeom>
        </p:spPr>
      </p:pic>
      <p:pic>
        <p:nvPicPr>
          <p:cNvPr id="43" name="Graphique 42" descr="Engrenage">
            <a:extLst>
              <a:ext uri="{FF2B5EF4-FFF2-40B4-BE49-F238E27FC236}">
                <a16:creationId xmlns:a16="http://schemas.microsoft.com/office/drawing/2014/main" id="{55199129-794F-4AA7-B3FF-B0FAD7FD3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4412" y="2549289"/>
            <a:ext cx="1139765" cy="1139765"/>
          </a:xfrm>
          <a:prstGeom prst="rect">
            <a:avLst/>
          </a:prstGeom>
        </p:spPr>
      </p:pic>
      <p:pic>
        <p:nvPicPr>
          <p:cNvPr id="44" name="Graphique 43" descr="Engrenage">
            <a:extLst>
              <a:ext uri="{FF2B5EF4-FFF2-40B4-BE49-F238E27FC236}">
                <a16:creationId xmlns:a16="http://schemas.microsoft.com/office/drawing/2014/main" id="{0977DD76-148A-4F21-88D7-C9D60957F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4610" y="5235400"/>
            <a:ext cx="1417954" cy="1417954"/>
          </a:xfrm>
          <a:prstGeom prst="rect">
            <a:avLst/>
          </a:prstGeom>
        </p:spPr>
      </p:pic>
      <p:pic>
        <p:nvPicPr>
          <p:cNvPr id="45" name="Graphique 44" descr="Engrenage">
            <a:extLst>
              <a:ext uri="{FF2B5EF4-FFF2-40B4-BE49-F238E27FC236}">
                <a16:creationId xmlns:a16="http://schemas.microsoft.com/office/drawing/2014/main" id="{3D025EC6-3D73-4652-881B-C04441AB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5212" y="2325109"/>
            <a:ext cx="1417954" cy="1417954"/>
          </a:xfrm>
          <a:prstGeom prst="rect">
            <a:avLst/>
          </a:prstGeom>
        </p:spPr>
      </p:pic>
      <p:pic>
        <p:nvPicPr>
          <p:cNvPr id="46" name="Graphique 45" descr="Engrenage">
            <a:extLst>
              <a:ext uri="{FF2B5EF4-FFF2-40B4-BE49-F238E27FC236}">
                <a16:creationId xmlns:a16="http://schemas.microsoft.com/office/drawing/2014/main" id="{2DF624DB-C76E-44B3-B3A1-71656EC4E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9255" y="3330970"/>
            <a:ext cx="877261" cy="8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8" grpId="0"/>
      <p:bldP spid="2" grpId="0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6870B-3395-47BA-A40B-E8699315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Focus sur une grille d’évaluation et ses indicateurs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90FD9C4-E0EE-4894-879C-F3573ECF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69" y="1805651"/>
            <a:ext cx="11489974" cy="4085863"/>
          </a:xfrm>
        </p:spPr>
      </p:pic>
    </p:spTree>
    <p:extLst>
      <p:ext uri="{BB962C8B-B14F-4D97-AF65-F5344CB8AC3E}">
        <p14:creationId xmlns:p14="http://schemas.microsoft.com/office/powerpoint/2010/main" val="272636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6870B-3395-47BA-A40B-E8699315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Focus sur un cas pratique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286780-99DB-4B25-89E9-AFC9F572F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589" y="1446835"/>
            <a:ext cx="8801292" cy="5260698"/>
          </a:xfrm>
        </p:spPr>
      </p:pic>
    </p:spTree>
    <p:extLst>
      <p:ext uri="{BB962C8B-B14F-4D97-AF65-F5344CB8AC3E}">
        <p14:creationId xmlns:p14="http://schemas.microsoft.com/office/powerpoint/2010/main" val="25752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42EF7F-E92A-47EA-AFF1-7383BA24F61E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Composition d’un jury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82ADBB-61BE-4955-B5BD-91EE8E808800}"/>
              </a:ext>
            </a:extLst>
          </p:cNvPr>
          <p:cNvSpPr txBox="1"/>
          <p:nvPr/>
        </p:nvSpPr>
        <p:spPr>
          <a:xfrm>
            <a:off x="3898908" y="82446"/>
            <a:ext cx="7606258" cy="669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Déterminée</a:t>
            </a:r>
            <a:r>
              <a:rPr lang="en-US" dirty="0"/>
              <a:t> par le </a:t>
            </a:r>
            <a:r>
              <a:rPr lang="en-US" b="1" dirty="0"/>
              <a:t>code de la </a:t>
            </a:r>
            <a:r>
              <a:rPr lang="en-US" b="1" dirty="0" err="1"/>
              <a:t>fonction</a:t>
            </a:r>
            <a:r>
              <a:rPr lang="en-US" b="1" dirty="0"/>
              <a:t> </a:t>
            </a:r>
            <a:r>
              <a:rPr lang="en-US" b="1" dirty="0" err="1"/>
              <a:t>publique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par </a:t>
            </a:r>
            <a:r>
              <a:rPr lang="en-US" dirty="0" err="1"/>
              <a:t>l’</a:t>
            </a:r>
            <a:r>
              <a:rPr lang="en-US" b="1" dirty="0" err="1"/>
              <a:t>AGW</a:t>
            </a:r>
            <a:r>
              <a:rPr lang="en-US" dirty="0"/>
              <a:t> des engagements </a:t>
            </a:r>
            <a:r>
              <a:rPr lang="en-US" dirty="0" err="1"/>
              <a:t>contractuels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composé</a:t>
            </a:r>
            <a:r>
              <a:rPr lang="en-US" dirty="0"/>
              <a:t> de 3 </a:t>
            </a:r>
            <a:r>
              <a:rPr lang="en-US" dirty="0" err="1"/>
              <a:t>ou</a:t>
            </a:r>
            <a:r>
              <a:rPr lang="en-US" dirty="0"/>
              <a:t> 2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des </a:t>
            </a:r>
            <a:r>
              <a:rPr lang="en-US" dirty="0" err="1"/>
              <a:t>niveaux</a:t>
            </a:r>
            <a:r>
              <a:rPr lang="en-US" dirty="0"/>
              <a:t> du poste pour </a:t>
            </a:r>
            <a:r>
              <a:rPr lang="en-US" dirty="0" err="1"/>
              <a:t>lequel</a:t>
            </a:r>
            <a:r>
              <a:rPr lang="en-US" dirty="0"/>
              <a:t> on engage/</a:t>
            </a:r>
            <a:r>
              <a:rPr lang="en-US" dirty="0" err="1"/>
              <a:t>recrute</a:t>
            </a:r>
            <a:r>
              <a:rPr lang="en-US" dirty="0"/>
              <a:t>, </a:t>
            </a:r>
            <a:r>
              <a:rPr lang="en-US" dirty="0" err="1"/>
              <a:t>parfois</a:t>
            </a:r>
            <a:r>
              <a:rPr lang="en-US" dirty="0"/>
              <a:t> plus dans le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d’experts</a:t>
            </a:r>
            <a:r>
              <a:rPr lang="en-US" dirty="0"/>
              <a:t> (</a:t>
            </a:r>
            <a:r>
              <a:rPr lang="en-US" dirty="0" err="1"/>
              <a:t>décision</a:t>
            </a:r>
            <a:r>
              <a:rPr lang="en-US" dirty="0"/>
              <a:t> GW experts </a:t>
            </a:r>
            <a:r>
              <a:rPr lang="en-US" dirty="0" err="1"/>
              <a:t>externes</a:t>
            </a:r>
            <a:r>
              <a:rPr lang="en-US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 « RH » + 1 </a:t>
            </a:r>
            <a:r>
              <a:rPr lang="en-US" dirty="0" err="1"/>
              <a:t>ou</a:t>
            </a:r>
            <a:r>
              <a:rPr lang="en-US" dirty="0"/>
              <a:t> 2 </a:t>
            </a:r>
            <a:r>
              <a:rPr lang="en-US" dirty="0" err="1"/>
              <a:t>représentant</a:t>
            </a:r>
            <a:r>
              <a:rPr lang="en-US" dirty="0"/>
              <a:t> du service (+ experts </a:t>
            </a:r>
            <a:r>
              <a:rPr lang="en-US" dirty="0" err="1"/>
              <a:t>externes</a:t>
            </a:r>
            <a:r>
              <a:rPr lang="en-US" dirty="0"/>
              <a:t> dans le </a:t>
            </a:r>
            <a:r>
              <a:rPr lang="en-US" dirty="0" err="1"/>
              <a:t>cas</a:t>
            </a:r>
            <a:r>
              <a:rPr lang="en-US" dirty="0"/>
              <a:t> des </a:t>
            </a:r>
            <a:r>
              <a:rPr lang="en-US" dirty="0" err="1"/>
              <a:t>procédures</a:t>
            </a:r>
            <a:r>
              <a:rPr lang="en-US" dirty="0"/>
              <a:t> </a:t>
            </a:r>
            <a:r>
              <a:rPr lang="en-US" dirty="0" err="1"/>
              <a:t>d’experts</a:t>
            </a:r>
            <a:r>
              <a:rPr lang="en-US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Jurys pour </a:t>
            </a:r>
            <a:r>
              <a:rPr lang="en-US" dirty="0" err="1"/>
              <a:t>sélections</a:t>
            </a:r>
            <a:r>
              <a:rPr lang="en-US" dirty="0"/>
              <a:t> </a:t>
            </a:r>
            <a:r>
              <a:rPr lang="en-US" dirty="0" err="1"/>
              <a:t>statutaires</a:t>
            </a:r>
            <a:r>
              <a:rPr lang="en-US" dirty="0"/>
              <a:t>: </a:t>
            </a:r>
            <a:r>
              <a:rPr lang="en-US" dirty="0" err="1"/>
              <a:t>membres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agents </a:t>
            </a:r>
            <a:r>
              <a:rPr lang="en-US" dirty="0" err="1"/>
              <a:t>statutaires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du </a:t>
            </a:r>
            <a:r>
              <a:rPr lang="en-US" dirty="0" err="1"/>
              <a:t>niveau</a:t>
            </a:r>
            <a:r>
              <a:rPr lang="en-US" dirty="0"/>
              <a:t> de la </a:t>
            </a:r>
            <a:r>
              <a:rPr lang="en-US" dirty="0" err="1"/>
              <a:t>fonction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organise</a:t>
            </a:r>
            <a:r>
              <a:rPr lang="en-US" dirty="0"/>
              <a:t> la </a:t>
            </a:r>
            <a:r>
              <a:rPr lang="en-US" dirty="0" err="1"/>
              <a:t>procédure</a:t>
            </a:r>
            <a:r>
              <a:rPr lang="en-US" dirty="0"/>
              <a:t>, et </a:t>
            </a:r>
            <a:r>
              <a:rPr lang="en-US" dirty="0" err="1"/>
              <a:t>posséder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expertise dans le </a:t>
            </a:r>
            <a:r>
              <a:rPr lang="en-US" dirty="0" err="1"/>
              <a:t>domaine</a:t>
            </a:r>
            <a:r>
              <a:rPr lang="en-US" dirty="0"/>
              <a:t> de la </a:t>
            </a:r>
            <a:r>
              <a:rPr lang="en-US" dirty="0" err="1"/>
              <a:t>fonction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Jurys pour </a:t>
            </a:r>
            <a:r>
              <a:rPr lang="en-US" dirty="0" err="1"/>
              <a:t>sélections</a:t>
            </a:r>
            <a:r>
              <a:rPr lang="en-US" dirty="0"/>
              <a:t> </a:t>
            </a:r>
            <a:r>
              <a:rPr lang="en-US" dirty="0" err="1"/>
              <a:t>contractuelles</a:t>
            </a:r>
            <a:r>
              <a:rPr lang="en-US" dirty="0"/>
              <a:t>: </a:t>
            </a:r>
            <a:r>
              <a:rPr lang="en-US" dirty="0" err="1"/>
              <a:t>membres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du </a:t>
            </a:r>
            <a:r>
              <a:rPr lang="en-US" dirty="0" err="1"/>
              <a:t>niveau</a:t>
            </a:r>
            <a:r>
              <a:rPr lang="en-US" dirty="0"/>
              <a:t> de la </a:t>
            </a:r>
            <a:r>
              <a:rPr lang="en-US" dirty="0" err="1"/>
              <a:t>fonction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</a:t>
            </a:r>
            <a:r>
              <a:rPr lang="en-US" dirty="0" err="1"/>
              <a:t>organise</a:t>
            </a:r>
            <a:r>
              <a:rPr lang="en-US" dirty="0"/>
              <a:t> la </a:t>
            </a:r>
            <a:r>
              <a:rPr lang="en-US" dirty="0" err="1"/>
              <a:t>procédure</a:t>
            </a:r>
            <a:r>
              <a:rPr lang="en-US" dirty="0"/>
              <a:t> et </a:t>
            </a:r>
            <a:r>
              <a:rPr lang="en-US" dirty="0" err="1"/>
              <a:t>posséder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expertise dans le </a:t>
            </a:r>
            <a:r>
              <a:rPr lang="en-US" dirty="0" err="1"/>
              <a:t>domaine</a:t>
            </a:r>
            <a:r>
              <a:rPr lang="en-US" dirty="0"/>
              <a:t> de la </a:t>
            </a:r>
            <a:r>
              <a:rPr lang="en-US" dirty="0" err="1"/>
              <a:t>fonction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Enjeu</a:t>
            </a:r>
            <a:r>
              <a:rPr lang="en-US" dirty="0"/>
              <a:t> pour TW: disposer de </a:t>
            </a:r>
            <a:r>
              <a:rPr lang="en-US" dirty="0" err="1"/>
              <a:t>membres</a:t>
            </a:r>
            <a:r>
              <a:rPr lang="en-US" dirty="0"/>
              <a:t> du </a:t>
            </a:r>
            <a:r>
              <a:rPr lang="en-US" dirty="0" err="1"/>
              <a:t>jurys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</a:t>
            </a:r>
            <a:r>
              <a:rPr lang="en-US" dirty="0" err="1"/>
              <a:t>d’agenda</a:t>
            </a:r>
            <a:r>
              <a:rPr lang="en-US" dirty="0"/>
              <a:t> et </a:t>
            </a:r>
            <a:r>
              <a:rPr lang="en-US" dirty="0" err="1"/>
              <a:t>disposés</a:t>
            </a:r>
            <a:r>
              <a:rPr lang="en-US" dirty="0"/>
              <a:t> à </a:t>
            </a:r>
            <a:r>
              <a:rPr lang="en-US" dirty="0" err="1"/>
              <a:t>s’impliquer</a:t>
            </a:r>
            <a:r>
              <a:rPr lang="en-US" dirty="0"/>
              <a:t> dans la </a:t>
            </a: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d’épreuves</a:t>
            </a:r>
            <a:r>
              <a:rPr lang="en-US" dirty="0"/>
              <a:t>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Sans </a:t>
            </a:r>
            <a:r>
              <a:rPr lang="en-US" dirty="0" err="1"/>
              <a:t>jurys</a:t>
            </a:r>
            <a:r>
              <a:rPr lang="en-US" dirty="0"/>
              <a:t>, pas </a:t>
            </a:r>
            <a:r>
              <a:rPr lang="en-US" dirty="0" err="1"/>
              <a:t>d’entretiens</a:t>
            </a:r>
            <a:r>
              <a:rPr lang="en-US" dirty="0"/>
              <a:t> </a:t>
            </a:r>
            <a:r>
              <a:rPr lang="en-US" dirty="0" err="1"/>
              <a:t>possibles</a:t>
            </a:r>
            <a:r>
              <a:rPr lang="en-US" dirty="0"/>
              <a:t>, </a:t>
            </a:r>
            <a:r>
              <a:rPr lang="en-US" dirty="0" err="1"/>
              <a:t>parfois</a:t>
            </a:r>
            <a:r>
              <a:rPr lang="en-US" dirty="0"/>
              <a:t> </a:t>
            </a:r>
            <a:r>
              <a:rPr lang="en-US" dirty="0" err="1"/>
              <a:t>procédures</a:t>
            </a:r>
            <a:r>
              <a:rPr lang="en-US" dirty="0"/>
              <a:t> </a:t>
            </a:r>
            <a:r>
              <a:rPr lang="en-US" dirty="0" err="1"/>
              <a:t>retardées</a:t>
            </a:r>
            <a:r>
              <a:rPr lang="en-US" dirty="0"/>
              <a:t> pour </a:t>
            </a:r>
            <a:r>
              <a:rPr lang="en-US" dirty="0" err="1"/>
              <a:t>ces</a:t>
            </a:r>
            <a:r>
              <a:rPr lang="en-US" dirty="0"/>
              <a:t> raisons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Sélections</a:t>
            </a:r>
            <a:r>
              <a:rPr lang="en-US" dirty="0"/>
              <a:t> </a:t>
            </a:r>
            <a:r>
              <a:rPr lang="en-US" dirty="0" err="1"/>
              <a:t>statutaires</a:t>
            </a:r>
            <a:r>
              <a:rPr lang="en-US" dirty="0"/>
              <a:t> =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génériques</a:t>
            </a:r>
            <a:r>
              <a:rPr lang="en-US" dirty="0"/>
              <a:t>/</a:t>
            </a:r>
            <a:r>
              <a:rPr lang="en-US" dirty="0" err="1"/>
              <a:t>transversales</a:t>
            </a:r>
            <a:r>
              <a:rPr lang="en-US" dirty="0"/>
              <a:t> (</a:t>
            </a: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paraître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pertinent de </a:t>
            </a:r>
            <a:r>
              <a:rPr lang="en-US" dirty="0" err="1"/>
              <a:t>s’impliquer</a:t>
            </a:r>
            <a:r>
              <a:rPr lang="en-US" dirty="0"/>
              <a:t>). Sens = </a:t>
            </a:r>
            <a:r>
              <a:rPr lang="en-US" dirty="0" err="1"/>
              <a:t>s’inscrire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démarche commune et de </a:t>
            </a:r>
            <a:r>
              <a:rPr lang="en-US" dirty="0" err="1"/>
              <a:t>mutualisation</a:t>
            </a:r>
            <a:r>
              <a:rPr lang="en-US" dirty="0"/>
              <a:t> de </a:t>
            </a:r>
            <a:r>
              <a:rPr lang="en-US" dirty="0" err="1"/>
              <a:t>l’énergie</a:t>
            </a:r>
            <a:r>
              <a:rPr lang="en-US" dirty="0"/>
              <a:t> pour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réserve</a:t>
            </a:r>
            <a:r>
              <a:rPr lang="en-US" dirty="0"/>
              <a:t> commune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4521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49255C-65B6-464E-A9EC-E4E6A9BF83E6}"/>
              </a:ext>
            </a:extLst>
          </p:cNvPr>
          <p:cNvSpPr txBox="1"/>
          <p:nvPr/>
        </p:nvSpPr>
        <p:spPr>
          <a:xfrm>
            <a:off x="307018" y="365126"/>
            <a:ext cx="10339780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Quid de tout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cela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 rapport à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rôle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d’A5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d’encadrement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ZoneTexte 4">
            <a:extLst>
              <a:ext uri="{FF2B5EF4-FFF2-40B4-BE49-F238E27FC236}">
                <a16:creationId xmlns:a16="http://schemas.microsoft.com/office/drawing/2014/main" id="{177B6562-773F-4058-9A6C-17258858F609}"/>
              </a:ext>
            </a:extLst>
          </p:cNvPr>
          <p:cNvSpPr txBox="1"/>
          <p:nvPr/>
        </p:nvSpPr>
        <p:spPr>
          <a:xfrm>
            <a:off x="307017" y="2032661"/>
            <a:ext cx="8398396" cy="46112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En</a:t>
            </a:r>
            <a:r>
              <a:rPr lang="en-US" sz="2800" dirty="0"/>
              <a:t> tant </a:t>
            </a:r>
            <a:r>
              <a:rPr lang="en-US" sz="2800" dirty="0" err="1"/>
              <a:t>qu’encadrant</a:t>
            </a:r>
            <a:r>
              <a:rPr lang="en-US" sz="2800" dirty="0"/>
              <a:t>,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pourriez</a:t>
            </a:r>
            <a:r>
              <a:rPr lang="en-US" sz="2800" dirty="0"/>
              <a:t> </a:t>
            </a:r>
            <a:r>
              <a:rPr lang="en-US" sz="2800" dirty="0" err="1"/>
              <a:t>être</a:t>
            </a:r>
            <a:r>
              <a:rPr lang="en-US" sz="2800" dirty="0"/>
              <a:t> à la </a:t>
            </a:r>
            <a:r>
              <a:rPr lang="en-US" sz="2800" dirty="0" err="1"/>
              <a:t>manœuvre</a:t>
            </a:r>
            <a:r>
              <a:rPr lang="en-US" sz="2800" dirty="0"/>
              <a:t> pour </a:t>
            </a:r>
            <a:r>
              <a:rPr lang="en-US" sz="2800" dirty="0" err="1"/>
              <a:t>initier</a:t>
            </a:r>
            <a:r>
              <a:rPr lang="en-US" sz="2800" dirty="0"/>
              <a:t>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demande</a:t>
            </a:r>
            <a:r>
              <a:rPr lang="en-US" sz="2800" dirty="0"/>
              <a:t> suite à un </a:t>
            </a:r>
            <a:r>
              <a:rPr lang="en-US" sz="2800" dirty="0" err="1"/>
              <a:t>besoin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personnel (tout nouveau </a:t>
            </a:r>
            <a:r>
              <a:rPr lang="en-US" sz="2800" dirty="0" err="1"/>
              <a:t>besoin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remplacement</a:t>
            </a:r>
            <a:r>
              <a:rPr lang="en-US" sz="2800" dirty="0"/>
              <a:t>) au sein de </a:t>
            </a:r>
            <a:r>
              <a:rPr lang="en-US" sz="2800" dirty="0" err="1"/>
              <a:t>l’équipe</a:t>
            </a:r>
            <a:r>
              <a:rPr lang="en-US" sz="2800" dirty="0"/>
              <a:t> que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gérez</a:t>
            </a:r>
            <a:r>
              <a:rPr lang="en-US" sz="2800" dirty="0"/>
              <a:t> (fiche de poste à </a:t>
            </a:r>
            <a:r>
              <a:rPr lang="en-US" sz="2800" dirty="0" err="1"/>
              <a:t>créer</a:t>
            </a:r>
            <a:r>
              <a:rPr lang="en-US" sz="2800" dirty="0"/>
              <a:t>, </a:t>
            </a:r>
            <a:r>
              <a:rPr lang="en-US" sz="2800" dirty="0" err="1"/>
              <a:t>demande</a:t>
            </a:r>
            <a:r>
              <a:rPr lang="en-US" sz="2800" dirty="0"/>
              <a:t> à faire au GW </a:t>
            </a:r>
            <a:r>
              <a:rPr lang="en-US" sz="2800" dirty="0" err="1"/>
              <a:t>si</a:t>
            </a:r>
            <a:r>
              <a:rPr lang="en-US" sz="2800" dirty="0"/>
              <a:t> expert) =&gt; DFA/DDRH sera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interlocuteur</a:t>
            </a:r>
            <a:r>
              <a:rPr lang="en-US" sz="2800" dirty="0"/>
              <a:t> dans un premier temps.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pourriez</a:t>
            </a:r>
            <a:r>
              <a:rPr lang="en-US" sz="2800" dirty="0"/>
              <a:t> </a:t>
            </a:r>
            <a:r>
              <a:rPr lang="en-US" sz="2800" dirty="0" err="1"/>
              <a:t>être</a:t>
            </a:r>
            <a:r>
              <a:rPr lang="en-US" sz="2800" dirty="0"/>
              <a:t> </a:t>
            </a:r>
            <a:r>
              <a:rPr lang="en-US" sz="2800" dirty="0" err="1"/>
              <a:t>amené</a:t>
            </a:r>
            <a:r>
              <a:rPr lang="en-US" sz="2800" dirty="0"/>
              <a:t>, pour </a:t>
            </a:r>
            <a:r>
              <a:rPr lang="en-US" sz="2800" dirty="0" err="1"/>
              <a:t>certaines</a:t>
            </a:r>
            <a:r>
              <a:rPr lang="en-US" sz="2800" dirty="0"/>
              <a:t> </a:t>
            </a:r>
            <a:r>
              <a:rPr lang="en-US" sz="2800" dirty="0" err="1"/>
              <a:t>fonctions</a:t>
            </a:r>
            <a:r>
              <a:rPr lang="en-US" sz="2800" dirty="0"/>
              <a:t>, à </a:t>
            </a:r>
            <a:r>
              <a:rPr lang="en-US" sz="2800" dirty="0" err="1"/>
              <a:t>participer</a:t>
            </a:r>
            <a:r>
              <a:rPr lang="en-US" sz="2800" dirty="0"/>
              <a:t> à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jurys</a:t>
            </a:r>
            <a:r>
              <a:rPr lang="en-US" sz="2800" dirty="0"/>
              <a:t> de </a:t>
            </a:r>
            <a:r>
              <a:rPr lang="en-US" sz="2800" dirty="0" err="1"/>
              <a:t>sélections</a:t>
            </a:r>
            <a:r>
              <a:rPr lang="en-US" sz="2800" dirty="0"/>
              <a:t> </a:t>
            </a:r>
            <a:r>
              <a:rPr lang="en-US" sz="2800" dirty="0" err="1"/>
              <a:t>statutaires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pourriez</a:t>
            </a:r>
            <a:r>
              <a:rPr lang="en-US" sz="2800" dirty="0"/>
              <a:t> </a:t>
            </a:r>
            <a:r>
              <a:rPr lang="en-US" sz="2800" dirty="0" err="1"/>
              <a:t>être</a:t>
            </a:r>
            <a:r>
              <a:rPr lang="en-US" sz="2800" dirty="0"/>
              <a:t> </a:t>
            </a:r>
            <a:r>
              <a:rPr lang="en-US" sz="2800" dirty="0" err="1"/>
              <a:t>amené</a:t>
            </a:r>
            <a:r>
              <a:rPr lang="en-US" sz="2800" dirty="0"/>
              <a:t> à mobiliser </a:t>
            </a:r>
            <a:r>
              <a:rPr lang="en-US" sz="2800" dirty="0" err="1"/>
              <a:t>d’autres</a:t>
            </a:r>
            <a:r>
              <a:rPr lang="en-US" sz="2800" dirty="0"/>
              <a:t> </a:t>
            </a:r>
            <a:r>
              <a:rPr lang="en-US" sz="2800" dirty="0" err="1"/>
              <a:t>personnes</a:t>
            </a:r>
            <a:r>
              <a:rPr lang="en-US" sz="2800" dirty="0"/>
              <a:t> de </a:t>
            </a:r>
            <a:r>
              <a:rPr lang="en-US" sz="2800" dirty="0" err="1"/>
              <a:t>votre</a:t>
            </a:r>
            <a:r>
              <a:rPr lang="en-US" sz="2800" dirty="0"/>
              <a:t> service et les </a:t>
            </a:r>
            <a:r>
              <a:rPr lang="en-US" sz="2800" dirty="0" err="1"/>
              <a:t>motiver</a:t>
            </a:r>
            <a:r>
              <a:rPr lang="en-US" sz="2800" dirty="0"/>
              <a:t> pour </a:t>
            </a:r>
            <a:r>
              <a:rPr lang="en-US" sz="2800" dirty="0" err="1"/>
              <a:t>participer</a:t>
            </a:r>
            <a:r>
              <a:rPr lang="en-US" sz="2800" dirty="0"/>
              <a:t> à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procédures</a:t>
            </a:r>
            <a:r>
              <a:rPr lang="en-US" sz="2800" dirty="0"/>
              <a:t> de </a:t>
            </a:r>
            <a:r>
              <a:rPr lang="en-US" sz="2800" dirty="0" err="1"/>
              <a:t>sélections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tant que </a:t>
            </a:r>
            <a:r>
              <a:rPr lang="en-US" sz="2800" dirty="0" err="1"/>
              <a:t>membre</a:t>
            </a:r>
            <a:r>
              <a:rPr lang="en-US" sz="2800" dirty="0"/>
              <a:t> du jury (=&gt; donner du </a:t>
            </a:r>
            <a:r>
              <a:rPr lang="en-US" sz="2800" dirty="0" err="1"/>
              <a:t>sens</a:t>
            </a:r>
            <a:r>
              <a:rPr lang="en-US" sz="2800" dirty="0"/>
              <a:t> </a:t>
            </a:r>
            <a:r>
              <a:rPr lang="fr-BE" sz="2800" dirty="0"/>
              <a:t>🙏</a:t>
            </a:r>
            <a:r>
              <a:rPr lang="en-US" sz="2800" dirty="0"/>
              <a:t>)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257C0B-2204-4577-9772-04FD61232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t="15452" r="20902" b="26230"/>
          <a:stretch/>
        </p:blipFill>
        <p:spPr>
          <a:xfrm>
            <a:off x="9718158" y="3505748"/>
            <a:ext cx="2473842" cy="280570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9253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Panneau De Ville, Toponyme Signe, Prise En Charge">
            <a:extLst>
              <a:ext uri="{FF2B5EF4-FFF2-40B4-BE49-F238E27FC236}">
                <a16:creationId xmlns:a16="http://schemas.microsoft.com/office/drawing/2014/main" id="{5E7E49BA-34B5-4C3D-9E14-B58A233DC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r="1" b="1955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3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texte&#10;&#10;Description générée avec un niveau de confiance élevé">
            <a:extLst>
              <a:ext uri="{FF2B5EF4-FFF2-40B4-BE49-F238E27FC236}">
                <a16:creationId xmlns:a16="http://schemas.microsoft.com/office/drawing/2014/main" id="{781AA23D-D6CF-493A-BBB1-1159CF9BC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D760A9-2A18-4827-BFFF-1C5A603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r-BE" sz="4800" dirty="0">
                <a:solidFill>
                  <a:srgbClr val="FFFFFF"/>
                </a:solidFill>
                <a:latin typeface="Tw Cen MT" panose="020B0602020104020603" pitchFamily="34" charset="0"/>
              </a:rPr>
              <a:t>Programme du jour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0439C-B454-4FCE-815A-972EC0F8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sz="3000" b="1" cap="small" dirty="0">
                <a:solidFill>
                  <a:srgbClr val="FFFFFF"/>
                </a:solidFill>
                <a:latin typeface="Tw Cen MT" panose="020B0602020104020603" pitchFamily="34" charset="0"/>
              </a:rPr>
              <a:t>Introduction</a:t>
            </a:r>
          </a:p>
          <a:p>
            <a:pPr marL="0" indent="0">
              <a:buNone/>
            </a:pPr>
            <a:endParaRPr lang="fr-BE" b="1" dirty="0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BE" sz="3000" b="1" cap="small" dirty="0">
                <a:solidFill>
                  <a:srgbClr val="FFFFFF"/>
                </a:solidFill>
                <a:latin typeface="Tw Cen MT" panose="020B0602020104020603" pitchFamily="34" charset="0"/>
              </a:rPr>
              <a:t>Présentation</a:t>
            </a:r>
          </a:p>
          <a:p>
            <a:r>
              <a:rPr lang="fr-BE" dirty="0">
                <a:solidFill>
                  <a:srgbClr val="FFFFFF"/>
                </a:solidFill>
                <a:latin typeface="Tw Cen MT" panose="020B0602020104020603" pitchFamily="34" charset="0"/>
              </a:rPr>
              <a:t>Les missions de la direction Talents Wallonie</a:t>
            </a:r>
          </a:p>
          <a:p>
            <a:r>
              <a:rPr lang="fr-BE" dirty="0">
                <a:solidFill>
                  <a:srgbClr val="FFFFFF"/>
                </a:solidFill>
                <a:latin typeface="Tw Cen MT" panose="020B0602020104020603" pitchFamily="34" charset="0"/>
              </a:rPr>
              <a:t>Déroulé d’une procédure de sélection</a:t>
            </a:r>
          </a:p>
          <a:p>
            <a:r>
              <a:rPr lang="fr-BE" dirty="0">
                <a:solidFill>
                  <a:srgbClr val="FFFFFF"/>
                </a:solidFill>
                <a:latin typeface="Tw Cen MT" panose="020B0602020104020603" pitchFamily="34" charset="0"/>
              </a:rPr>
              <a:t>Nos outils</a:t>
            </a:r>
          </a:p>
          <a:p>
            <a:r>
              <a:rPr lang="fr-BE" dirty="0">
                <a:solidFill>
                  <a:srgbClr val="FFFFFF"/>
                </a:solidFill>
                <a:latin typeface="Tw Cen MT" panose="020B0602020104020603" pitchFamily="34" charset="0"/>
              </a:rPr>
              <a:t>Les commissions de sélections</a:t>
            </a:r>
          </a:p>
        </p:txBody>
      </p:sp>
    </p:spTree>
    <p:extLst>
      <p:ext uri="{BB962C8B-B14F-4D97-AF65-F5344CB8AC3E}">
        <p14:creationId xmlns:p14="http://schemas.microsoft.com/office/powerpoint/2010/main" val="317584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02CF9-76AE-4D92-AE7B-443FBFFE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Espace réservé du contenu 3" descr="Une image contenant intérieur, décoré, légume&#10;&#10;Description générée automatiquement">
            <a:extLst>
              <a:ext uri="{FF2B5EF4-FFF2-40B4-BE49-F238E27FC236}">
                <a16:creationId xmlns:a16="http://schemas.microsoft.com/office/drawing/2014/main" id="{840832E0-B3BD-4069-970D-D0C8C6716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9" r="3295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33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0A2DBC-3058-4666-A017-E0C16F3B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6"/>
            <a:ext cx="7164493" cy="8752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500" kern="1200" cap="small" dirty="0">
                <a:latin typeface="Tw Cen MT" panose="020B0602020104020603" pitchFamily="34" charset="0"/>
              </a:rPr>
              <a:t>Les missions de la direction Talents </a:t>
            </a:r>
            <a:r>
              <a:rPr lang="en-US" sz="3500" kern="1200" cap="small" dirty="0" err="1">
                <a:latin typeface="Tw Cen MT" panose="020B0602020104020603" pitchFamily="34" charset="0"/>
              </a:rPr>
              <a:t>Wallonie</a:t>
            </a:r>
            <a:endParaRPr lang="en-US" sz="3500" kern="1200" cap="small" dirty="0">
              <a:latin typeface="Tw Cen MT" panose="020B0602020104020603" pitchFamily="34" charset="0"/>
            </a:endParaRPr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B10403DE-D35D-49C2-AAEE-BC8FEDAE0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0060" y="1326945"/>
            <a:ext cx="3425957" cy="4203629"/>
          </a:xfrm>
          <a:prstGeom prst="rect">
            <a:avLst/>
          </a:prstGeom>
        </p:spPr>
      </p:pic>
      <p:graphicFrame>
        <p:nvGraphicFramePr>
          <p:cNvPr id="35" name="Espace réservé du contenu 34">
            <a:extLst>
              <a:ext uri="{FF2B5EF4-FFF2-40B4-BE49-F238E27FC236}">
                <a16:creationId xmlns:a16="http://schemas.microsoft.com/office/drawing/2014/main" id="{F9384011-2081-46DD-8C53-1163BA11F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29839"/>
              </p:ext>
            </p:extLst>
          </p:nvPr>
        </p:nvGraphicFramePr>
        <p:xfrm>
          <a:off x="4125687" y="1240326"/>
          <a:ext cx="8196939" cy="525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905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42B0BD6-781D-428D-A4C7-075CAAECF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93226"/>
              </p:ext>
            </p:extLst>
          </p:nvPr>
        </p:nvGraphicFramePr>
        <p:xfrm>
          <a:off x="451413" y="590308"/>
          <a:ext cx="11424212" cy="568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DEC88-4902-479E-8D2C-8B508CA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cap="all" dirty="0">
                <a:solidFill>
                  <a:srgbClr val="A10E2F"/>
                </a:solidFill>
                <a:latin typeface="Tw Cen MT" panose="020B0602020104020603" pitchFamily="34" charset="0"/>
              </a:rPr>
              <a:t>Déroulé d’une procédure de sélection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C36215-6284-42E0-85B7-E1A22B659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264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71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DEC88-4902-479E-8D2C-8B508CA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cap="all" dirty="0">
                <a:solidFill>
                  <a:srgbClr val="A10E2F"/>
                </a:solidFill>
                <a:latin typeface="Tw Cen MT" panose="020B0602020104020603" pitchFamily="34" charset="0"/>
              </a:rPr>
              <a:t>Déroulé d’une procédure de sélection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C36215-6284-42E0-85B7-E1A22B659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471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AF66C16-B194-4494-AAD1-0DB19EC32256}"/>
              </a:ext>
            </a:extLst>
          </p:cNvPr>
          <p:cNvSpPr txBox="1"/>
          <p:nvPr/>
        </p:nvSpPr>
        <p:spPr>
          <a:xfrm>
            <a:off x="3298729" y="3216464"/>
            <a:ext cx="7538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Constitution de la commission de sélection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Réunion préparatoire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Rédaction de l’appel à candidatures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cap="all" dirty="0">
                <a:solidFill>
                  <a:srgbClr val="A10E2F"/>
                </a:solidFill>
                <a:latin typeface="Tw Cen MT" panose="020B0602020104020603" pitchFamily="34" charset="0"/>
              </a:rPr>
              <a:t>Validation de l’appel</a:t>
            </a:r>
          </a:p>
        </p:txBody>
      </p:sp>
    </p:spTree>
    <p:extLst>
      <p:ext uri="{BB962C8B-B14F-4D97-AF65-F5344CB8AC3E}">
        <p14:creationId xmlns:p14="http://schemas.microsoft.com/office/powerpoint/2010/main" val="19953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6870B-3395-47BA-A40B-E8699315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Référentiels de fonctions par niveau – La base </a:t>
            </a:r>
            <a:br>
              <a:rPr lang="fr-BE" b="1" dirty="0"/>
            </a:br>
            <a:r>
              <a:rPr lang="fr-BE" b="1" dirty="0"/>
              <a:t>              de tout descriptif de fonction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32B972-99D9-4B42-9EA8-5D71FF43A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656" y="1690688"/>
            <a:ext cx="4484835" cy="480218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9349D0-FE78-49DA-912E-134D38902CD0}"/>
              </a:ext>
            </a:extLst>
          </p:cNvPr>
          <p:cNvSpPr txBox="1"/>
          <p:nvPr/>
        </p:nvSpPr>
        <p:spPr>
          <a:xfrm>
            <a:off x="6519947" y="3162783"/>
            <a:ext cx="53814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hlinkClick r:id="rId3"/>
            </a:endParaRPr>
          </a:p>
          <a:p>
            <a:r>
              <a:rPr lang="fr-BE" sz="4400" dirty="0">
                <a:hlinkClick r:id="rId3"/>
              </a:rPr>
              <a:t>Référentiel de fonctions | Intranet du SPW (wallonie.be)</a:t>
            </a:r>
            <a:endParaRPr lang="fr-BE" sz="4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CF8C84-3B4F-4531-8207-217C65260A65}"/>
              </a:ext>
            </a:extLst>
          </p:cNvPr>
          <p:cNvSpPr txBox="1"/>
          <p:nvPr/>
        </p:nvSpPr>
        <p:spPr>
          <a:xfrm>
            <a:off x="6620718" y="2429900"/>
            <a:ext cx="47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LIEN vers les référentiels:</a:t>
            </a:r>
          </a:p>
        </p:txBody>
      </p:sp>
    </p:spTree>
    <p:extLst>
      <p:ext uri="{BB962C8B-B14F-4D97-AF65-F5344CB8AC3E}">
        <p14:creationId xmlns:p14="http://schemas.microsoft.com/office/powerpoint/2010/main" val="141759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E9008-5455-4D8B-A7D6-F09DADEB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2D8460-7B00-4BA8-8B72-9E0D1E697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00" y="1032491"/>
            <a:ext cx="11271322" cy="4793018"/>
          </a:xfrm>
        </p:spPr>
      </p:pic>
    </p:spTree>
    <p:extLst>
      <p:ext uri="{BB962C8B-B14F-4D97-AF65-F5344CB8AC3E}">
        <p14:creationId xmlns:p14="http://schemas.microsoft.com/office/powerpoint/2010/main" val="349387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6870B-3395-47BA-A40B-E8699315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Les fiches de postes – découlent des fiches de fonction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48CD359-B600-4D54-BC33-437C8F4E5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857" y="1825625"/>
            <a:ext cx="9016285" cy="4351338"/>
          </a:xfrm>
        </p:spPr>
      </p:pic>
    </p:spTree>
    <p:extLst>
      <p:ext uri="{BB962C8B-B14F-4D97-AF65-F5344CB8AC3E}">
        <p14:creationId xmlns:p14="http://schemas.microsoft.com/office/powerpoint/2010/main" val="4071910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F50E2762BCC488574B614F8D077D0" ma:contentTypeVersion="16" ma:contentTypeDescription="Crée un document." ma:contentTypeScope="" ma:versionID="69f943450252990be09a7d11f95171fa">
  <xsd:schema xmlns:xsd="http://www.w3.org/2001/XMLSchema" xmlns:xs="http://www.w3.org/2001/XMLSchema" xmlns:p="http://schemas.microsoft.com/office/2006/metadata/properties" xmlns:ns2="dada0096-efd7-4aa1-886b-a78371a73a22" xmlns:ns3="51ca4867-0a46-4eab-99b9-ab8119399646" targetNamespace="http://schemas.microsoft.com/office/2006/metadata/properties" ma:root="true" ma:fieldsID="1cb5f86ce6c796e7b75b427fd9b1e9f8" ns2:_="" ns3:_="">
    <xsd:import namespace="dada0096-efd7-4aa1-886b-a78371a73a22"/>
    <xsd:import namespace="51ca4867-0a46-4eab-99b9-ab8119399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a0096-efd7-4aa1-886b-a78371a73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a4867-0a46-4eab-99b9-ab8119399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bfeaa3-b5a8-471d-8beb-cf2d69fc854f}" ma:internalName="TaxCatchAll" ma:showField="CatchAllData" ma:web="51ca4867-0a46-4eab-99b9-ab8119399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C6118-7676-4DDE-8981-358F54DFA241}"/>
</file>

<file path=customXml/itemProps2.xml><?xml version="1.0" encoding="utf-8"?>
<ds:datastoreItem xmlns:ds="http://schemas.openxmlformats.org/officeDocument/2006/customXml" ds:itemID="{787A8CC4-CCB0-49BB-95EA-3C9567859446}"/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823</Words>
  <Application>Microsoft Office PowerPoint</Application>
  <PresentationFormat>Grand écran</PresentationFormat>
  <Paragraphs>128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Rockwell</vt:lpstr>
      <vt:lpstr>Tw Cen MT</vt:lpstr>
      <vt:lpstr>Thème Office</vt:lpstr>
      <vt:lpstr>Procedures de sélection</vt:lpstr>
      <vt:lpstr>Programme du jour</vt:lpstr>
      <vt:lpstr>Les missions de la direction Talents Wallonie</vt:lpstr>
      <vt:lpstr>Présentation PowerPoint</vt:lpstr>
      <vt:lpstr>Déroulé d’une procédure de sélection</vt:lpstr>
      <vt:lpstr>Déroulé d’une procédure de sélection</vt:lpstr>
      <vt:lpstr>Référentiels de fonctions par niveau – La base                de tout descriptif de fonction</vt:lpstr>
      <vt:lpstr>Présentation PowerPoint</vt:lpstr>
      <vt:lpstr>Les fiches de postes – découlent des fiches de fonction</vt:lpstr>
      <vt:lpstr>Déroulé d’une procédure de sélection</vt:lpstr>
      <vt:lpstr>Déroulé d’une procédure de sélection</vt:lpstr>
      <vt:lpstr>Déroulé d’une procédure de sélection</vt:lpstr>
      <vt:lpstr>Nos outils</vt:lpstr>
      <vt:lpstr>Présentation PowerPoint</vt:lpstr>
      <vt:lpstr>Focus sur une grille d’évaluation et ses indicateurs</vt:lpstr>
      <vt:lpstr>Focus sur un cas pratique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appliquées de GRH</dc:title>
  <dc:creator>WARICHET Gisèle</dc:creator>
  <cp:lastModifiedBy>NEISEN Gladys</cp:lastModifiedBy>
  <cp:revision>24</cp:revision>
  <cp:lastPrinted>2021-11-25T09:56:26Z</cp:lastPrinted>
  <dcterms:created xsi:type="dcterms:W3CDTF">2020-11-16T12:49:10Z</dcterms:created>
  <dcterms:modified xsi:type="dcterms:W3CDTF">2023-03-20T17:43:32Z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2021-11-23T11:24:37Z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5f9517c4-03a7-486c-9364-b1c7db3e888a</vt:lpwstr>
  </property>
  <property fmtid="{D5CDD505-2E9C-101B-9397-08002B2CF9AE}" pid="8" name="MSIP_Label_97a477d1-147d-4e34-b5e3-7b26d2f44870_ContentBits">
    <vt:lpwstr>0</vt:lpwstr>
  </property>
</Properties>
</file>