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12.xml" ContentType="application/vnd.openxmlformats-officedocument.drawingml.diagramData+xml"/>
  <Override PartName="/ppt/diagrams/data3.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15.xml" ContentType="application/vnd.openxmlformats-officedocument.drawingml.diagramData+xml"/>
  <Override PartName="/ppt/diagrams/data16.xml" ContentType="application/vnd.openxmlformats-officedocument.drawingml.diagramData+xml"/>
  <Override PartName="/ppt/diagrams/data4.xml" ContentType="application/vnd.openxmlformats-officedocument.drawingml.diagramData+xml"/>
  <Override PartName="/ppt/diagrams/data17.xml" ContentType="application/vnd.openxmlformats-officedocument.drawingml.diagramData+xml"/>
  <Override PartName="/ppt/diagrams/data18.xml" ContentType="application/vnd.openxmlformats-officedocument.drawingml.diagramData+xml"/>
  <Override PartName="/ppt/diagrams/data19.xml" ContentType="application/vnd.openxmlformats-officedocument.drawingml.diagramData+xml"/>
  <Override PartName="/ppt/diagrams/data20.xml" ContentType="application/vnd.openxmlformats-officedocument.drawingml.diagramData+xml"/>
  <Override PartName="/ppt/diagrams/data5.xml" ContentType="application/vnd.openxmlformats-officedocument.drawingml.diagramData+xml"/>
  <Override PartName="/ppt/diagrams/data21.xml" ContentType="application/vnd.openxmlformats-officedocument.drawingml.diagramData+xml"/>
  <Override PartName="/ppt/diagrams/data22.xml" ContentType="application/vnd.openxmlformats-officedocument.drawingml.diagramData+xml"/>
  <Override PartName="/ppt/diagrams/data23.xml" ContentType="application/vnd.openxmlformats-officedocument.drawingml.diagramData+xml"/>
  <Override PartName="/ppt/diagrams/data24.xml" ContentType="application/vnd.openxmlformats-officedocument.drawingml.diagramData+xml"/>
  <Override PartName="/ppt/diagrams/data6.xml" ContentType="application/vnd.openxmlformats-officedocument.drawingml.diagramData+xml"/>
  <Override PartName="/ppt/diagrams/data25.xml" ContentType="application/vnd.openxmlformats-officedocument.drawingml.diagramData+xml"/>
  <Override PartName="/ppt/diagrams/data7.xml" ContentType="application/vnd.openxmlformats-officedocument.drawingml.diagramData+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colors21.xml" ContentType="application/vnd.openxmlformats-officedocument.drawingml.diagramColors+xml"/>
  <Override PartName="/ppt/diagrams/drawing21.xml" ContentType="application/vnd.ms-office.drawingml.diagramDrawing+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quickStyle13.xml" ContentType="application/vnd.openxmlformats-officedocument.drawingml.diagramStyle+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layout13.xml" ContentType="application/vnd.openxmlformats-officedocument.drawingml.diagramLayout+xml"/>
  <Override PartName="/ppt/diagrams/drawing13.xml" ContentType="application/vnd.ms-office.drawingml.diagramDrawing+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layout14.xml" ContentType="application/vnd.openxmlformats-officedocument.drawingml.diagramLayout+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quickStyle14.xml" ContentType="application/vnd.openxmlformats-officedocument.drawingml.diagramStyle+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colors14.xml" ContentType="application/vnd.openxmlformats-officedocument.drawingml.diagramColors+xml"/>
  <Override PartName="/ppt/diagrams/layout18.xml" ContentType="application/vnd.openxmlformats-officedocument.drawingml.diagramLayout+xml"/>
  <Override PartName="/ppt/diagrams/colors13.xml" ContentType="application/vnd.openxmlformats-officedocument.drawingml.diagramColors+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rawing14.xml" ContentType="application/vnd.ms-office.drawingml.diagramDrawing+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Masters/notesMaster1.xml" ContentType="application/vnd.openxmlformats-officedocument.presentationml.notesMaster+xml"/>
  <Override PartName="/ppt/theme/theme1.xml" ContentType="application/vnd.openxmlformats-officedocument.theme+xml"/>
  <Override PartName="/ppt/diagrams/colors4.xml" ContentType="application/vnd.openxmlformats-officedocument.drawingml.diagramColors+xml"/>
  <Override PartName="/ppt/theme/theme2.xml" ContentType="application/vnd.openxmlformats-officedocument.theme+xml"/>
  <Override PartName="/ppt/diagrams/layout1.xml" ContentType="application/vnd.openxmlformats-officedocument.drawingml.diagramLayout+xml"/>
  <Override PartName="/ppt/diagrams/layout21.xml" ContentType="application/vnd.openxmlformats-officedocument.drawingml.diagramLayout+xml"/>
  <Override PartName="/ppt/diagrams/quickStyle21.xml" ContentType="application/vnd.openxmlformats-officedocument.drawingml.diagramStyle+xml"/>
  <Override PartName="/ppt/diagrams/layout25.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35"/>
  </p:notesMasterIdLst>
  <p:sldIdLst>
    <p:sldId id="256" r:id="rId4"/>
    <p:sldId id="276" r:id="rId5"/>
    <p:sldId id="257" r:id="rId6"/>
    <p:sldId id="265" r:id="rId7"/>
    <p:sldId id="293" r:id="rId8"/>
    <p:sldId id="301" r:id="rId9"/>
    <p:sldId id="280" r:id="rId10"/>
    <p:sldId id="291" r:id="rId11"/>
    <p:sldId id="274" r:id="rId12"/>
    <p:sldId id="302" r:id="rId13"/>
    <p:sldId id="299" r:id="rId14"/>
    <p:sldId id="303" r:id="rId15"/>
    <p:sldId id="305" r:id="rId16"/>
    <p:sldId id="275" r:id="rId17"/>
    <p:sldId id="304" r:id="rId18"/>
    <p:sldId id="278" r:id="rId19"/>
    <p:sldId id="306" r:id="rId20"/>
    <p:sldId id="300" r:id="rId21"/>
    <p:sldId id="279" r:id="rId22"/>
    <p:sldId id="295" r:id="rId23"/>
    <p:sldId id="296" r:id="rId24"/>
    <p:sldId id="298" r:id="rId25"/>
    <p:sldId id="307" r:id="rId26"/>
    <p:sldId id="282" r:id="rId27"/>
    <p:sldId id="283" r:id="rId28"/>
    <p:sldId id="285" r:id="rId29"/>
    <p:sldId id="284" r:id="rId30"/>
    <p:sldId id="286" r:id="rId31"/>
    <p:sldId id="308" r:id="rId32"/>
    <p:sldId id="289" r:id="rId33"/>
    <p:sldId id="287"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8" d="100"/>
          <a:sy n="78" d="100"/>
        </p:scale>
        <p:origin x="71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40" Type="http://schemas.openxmlformats.org/officeDocument/2006/relationships/customXml" Target="../customXml/item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1.xml"/></Relationships>
</file>

<file path=ppt/diagrams/_rels/data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306EB9-786A-45B7-B3DE-8E7CDD66884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6A62BC7D-2198-4F09-AFBE-BDEBDF111933}">
      <dgm:prSet/>
      <dgm:spPr>
        <a:solidFill>
          <a:schemeClr val="accent3"/>
        </a:solidFill>
      </dgm:spPr>
      <dgm:t>
        <a:bodyPr/>
        <a:lstStyle/>
        <a:p>
          <a:r>
            <a:rPr lang="fr-BE"/>
            <a:t>Procédure:</a:t>
          </a:r>
        </a:p>
      </dgm:t>
    </dgm:pt>
    <dgm:pt modelId="{33079912-F629-403E-9CF7-4496183CF320}" type="parTrans" cxnId="{5A0DC692-E383-4659-B0B0-505D851C2D54}">
      <dgm:prSet/>
      <dgm:spPr/>
      <dgm:t>
        <a:bodyPr/>
        <a:lstStyle/>
        <a:p>
          <a:endParaRPr lang="fr-BE"/>
        </a:p>
      </dgm:t>
    </dgm:pt>
    <dgm:pt modelId="{181F1CB0-70C9-47E8-9059-6C6EE5809A5E}" type="sibTrans" cxnId="{5A0DC692-E383-4659-B0B0-505D851C2D54}">
      <dgm:prSet/>
      <dgm:spPr/>
      <dgm:t>
        <a:bodyPr/>
        <a:lstStyle/>
        <a:p>
          <a:endParaRPr lang="fr-BE"/>
        </a:p>
      </dgm:t>
    </dgm:pt>
    <dgm:pt modelId="{CB2D6C8E-D83C-4F27-9DC1-ECB50A32DCAC}">
      <dgm:prSet/>
      <dgm:spPr>
        <a:ln>
          <a:solidFill>
            <a:schemeClr val="accent4"/>
          </a:solidFill>
        </a:ln>
      </dgm:spPr>
      <dgm:t>
        <a:bodyPr/>
        <a:lstStyle/>
        <a:p>
          <a:pPr marL="0">
            <a:buFontTx/>
            <a:buNone/>
          </a:pPr>
          <a:r>
            <a:rPr lang="fr-BE" dirty="0"/>
            <a:t>Elle est formalisée dans la circulaire du 12 juillet 2018. </a:t>
          </a:r>
        </a:p>
      </dgm:t>
    </dgm:pt>
    <dgm:pt modelId="{9F6796CA-5A53-4F85-9A29-1C28B8C1A567}" type="parTrans" cxnId="{B7F2C567-F7A6-4E1D-B4E3-81C6278930BB}">
      <dgm:prSet/>
      <dgm:spPr/>
      <dgm:t>
        <a:bodyPr/>
        <a:lstStyle/>
        <a:p>
          <a:endParaRPr lang="fr-BE"/>
        </a:p>
      </dgm:t>
    </dgm:pt>
    <dgm:pt modelId="{A5C91463-7906-43CD-B74C-BCB7E49D2A97}" type="sibTrans" cxnId="{B7F2C567-F7A6-4E1D-B4E3-81C6278930BB}">
      <dgm:prSet/>
      <dgm:spPr/>
      <dgm:t>
        <a:bodyPr/>
        <a:lstStyle/>
        <a:p>
          <a:endParaRPr lang="fr-BE"/>
        </a:p>
      </dgm:t>
    </dgm:pt>
    <dgm:pt modelId="{31B6120A-5F4C-4FD3-B001-D73737E61C94}">
      <dgm:prSet/>
      <dgm:spPr>
        <a:ln>
          <a:solidFill>
            <a:schemeClr val="accent4"/>
          </a:solidFill>
        </a:ln>
      </dgm:spPr>
      <dgm:t>
        <a:bodyPr/>
        <a:lstStyle/>
        <a:p>
          <a:pPr marL="0">
            <a:buFontTx/>
            <a:buNone/>
          </a:pPr>
          <a:r>
            <a:rPr lang="fr-BE" dirty="0"/>
            <a:t>Cette circulaire n’a pas de valeur juridique contraignante. </a:t>
          </a:r>
        </a:p>
      </dgm:t>
    </dgm:pt>
    <dgm:pt modelId="{1A9116EA-1F84-48FB-936F-5D4615709B3A}" type="parTrans" cxnId="{FF33BB70-5509-444F-84A3-D6A32566FD8A}">
      <dgm:prSet/>
      <dgm:spPr/>
      <dgm:t>
        <a:bodyPr/>
        <a:lstStyle/>
        <a:p>
          <a:endParaRPr lang="fr-BE"/>
        </a:p>
      </dgm:t>
    </dgm:pt>
    <dgm:pt modelId="{1D9ACCC8-42B1-487E-BB93-6A80DA8ACC41}" type="sibTrans" cxnId="{FF33BB70-5509-444F-84A3-D6A32566FD8A}">
      <dgm:prSet/>
      <dgm:spPr/>
      <dgm:t>
        <a:bodyPr/>
        <a:lstStyle/>
        <a:p>
          <a:endParaRPr lang="fr-BE"/>
        </a:p>
      </dgm:t>
    </dgm:pt>
    <dgm:pt modelId="{68AC1064-D147-432C-8637-717C53C58F55}">
      <dgm:prSet/>
      <dgm:spPr>
        <a:ln>
          <a:solidFill>
            <a:schemeClr val="accent4"/>
          </a:solidFill>
        </a:ln>
      </dgm:spPr>
      <dgm:t>
        <a:bodyPr/>
        <a:lstStyle/>
        <a:p>
          <a:pPr marL="0">
            <a:buFontTx/>
            <a:buNone/>
          </a:pPr>
          <a:r>
            <a:rPr lang="fr-BE" dirty="0"/>
            <a:t>Il s’agit de lignes directrices qui ont pour but d’assurer une harmonisation et une objectivation des procédures des licenciements</a:t>
          </a:r>
        </a:p>
      </dgm:t>
    </dgm:pt>
    <dgm:pt modelId="{FC99D706-DE67-48AF-9BCB-C84C0AC186E6}" type="parTrans" cxnId="{5D56DE3F-BB30-4FCA-A108-792E9BD20821}">
      <dgm:prSet/>
      <dgm:spPr/>
      <dgm:t>
        <a:bodyPr/>
        <a:lstStyle/>
        <a:p>
          <a:endParaRPr lang="fr-BE"/>
        </a:p>
      </dgm:t>
    </dgm:pt>
    <dgm:pt modelId="{E9F604AA-C263-4440-BDFA-3D9EB9B5721F}" type="sibTrans" cxnId="{5D56DE3F-BB30-4FCA-A108-792E9BD20821}">
      <dgm:prSet/>
      <dgm:spPr/>
      <dgm:t>
        <a:bodyPr/>
        <a:lstStyle/>
        <a:p>
          <a:endParaRPr lang="fr-BE"/>
        </a:p>
      </dgm:t>
    </dgm:pt>
    <dgm:pt modelId="{CD965024-C4DA-427D-B668-D2999590C015}">
      <dgm:prSet/>
      <dgm:spPr>
        <a:ln>
          <a:solidFill>
            <a:schemeClr val="accent4"/>
          </a:solidFill>
        </a:ln>
      </dgm:spPr>
      <dgm:t>
        <a:bodyPr/>
        <a:lstStyle/>
        <a:p>
          <a:pPr marL="0">
            <a:buFontTx/>
            <a:buNone/>
          </a:pPr>
          <a:endParaRPr lang="fr-BE" dirty="0"/>
        </a:p>
      </dgm:t>
    </dgm:pt>
    <dgm:pt modelId="{80AF73BE-F561-49C5-953F-168D8845CA38}" type="parTrans" cxnId="{3CD2ED34-6D07-44DD-AAC1-3B0B5B0CF50B}">
      <dgm:prSet/>
      <dgm:spPr/>
      <dgm:t>
        <a:bodyPr/>
        <a:lstStyle/>
        <a:p>
          <a:endParaRPr lang="fr-BE"/>
        </a:p>
      </dgm:t>
    </dgm:pt>
    <dgm:pt modelId="{9287EEDA-C228-4F23-85D5-031CB8416565}" type="sibTrans" cxnId="{3CD2ED34-6D07-44DD-AAC1-3B0B5B0CF50B}">
      <dgm:prSet/>
      <dgm:spPr/>
      <dgm:t>
        <a:bodyPr/>
        <a:lstStyle/>
        <a:p>
          <a:endParaRPr lang="fr-BE"/>
        </a:p>
      </dgm:t>
    </dgm:pt>
    <dgm:pt modelId="{368FF888-0023-4598-BA9A-643E1C35AB38}">
      <dgm:prSet/>
      <dgm:spPr>
        <a:ln>
          <a:solidFill>
            <a:schemeClr val="accent4"/>
          </a:solidFill>
        </a:ln>
      </dgm:spPr>
      <dgm:t>
        <a:bodyPr/>
        <a:lstStyle/>
        <a:p>
          <a:pPr marL="0">
            <a:buFontTx/>
            <a:buNone/>
          </a:pPr>
          <a:endParaRPr lang="fr-BE" dirty="0"/>
        </a:p>
      </dgm:t>
    </dgm:pt>
    <dgm:pt modelId="{07C32B13-FF1F-4CF6-A29B-DA4497047B15}" type="parTrans" cxnId="{09CE9D09-08CB-4436-9CB9-5D1C4645FD1B}">
      <dgm:prSet/>
      <dgm:spPr/>
      <dgm:t>
        <a:bodyPr/>
        <a:lstStyle/>
        <a:p>
          <a:endParaRPr lang="fr-BE"/>
        </a:p>
      </dgm:t>
    </dgm:pt>
    <dgm:pt modelId="{31971338-044F-4C31-984E-D01F8ECC79D9}" type="sibTrans" cxnId="{09CE9D09-08CB-4436-9CB9-5D1C4645FD1B}">
      <dgm:prSet/>
      <dgm:spPr/>
      <dgm:t>
        <a:bodyPr/>
        <a:lstStyle/>
        <a:p>
          <a:endParaRPr lang="fr-BE"/>
        </a:p>
      </dgm:t>
    </dgm:pt>
    <dgm:pt modelId="{EF1A5D64-D769-4CFF-88C5-05D6AD63ABF1}" type="pres">
      <dgm:prSet presAssocID="{51306EB9-786A-45B7-B3DE-8E7CDD66884E}" presName="linear" presStyleCnt="0">
        <dgm:presLayoutVars>
          <dgm:dir/>
          <dgm:animLvl val="lvl"/>
          <dgm:resizeHandles val="exact"/>
        </dgm:presLayoutVars>
      </dgm:prSet>
      <dgm:spPr/>
    </dgm:pt>
    <dgm:pt modelId="{3C8197CF-B05F-4199-A795-584A785F63CA}" type="pres">
      <dgm:prSet presAssocID="{6A62BC7D-2198-4F09-AFBE-BDEBDF111933}" presName="parentLin" presStyleCnt="0"/>
      <dgm:spPr/>
    </dgm:pt>
    <dgm:pt modelId="{AB498026-2474-4E86-AD43-CCE7476087FD}" type="pres">
      <dgm:prSet presAssocID="{6A62BC7D-2198-4F09-AFBE-BDEBDF111933}" presName="parentLeftMargin" presStyleLbl="node1" presStyleIdx="0" presStyleCnt="1"/>
      <dgm:spPr/>
    </dgm:pt>
    <dgm:pt modelId="{64481E42-BCEE-4834-9627-74CF6E44B73C}" type="pres">
      <dgm:prSet presAssocID="{6A62BC7D-2198-4F09-AFBE-BDEBDF111933}" presName="parentText" presStyleLbl="node1" presStyleIdx="0" presStyleCnt="1">
        <dgm:presLayoutVars>
          <dgm:chMax val="0"/>
          <dgm:bulletEnabled val="1"/>
        </dgm:presLayoutVars>
      </dgm:prSet>
      <dgm:spPr/>
    </dgm:pt>
    <dgm:pt modelId="{4BA620A0-CFE6-4CCF-8B86-4B228F88025B}" type="pres">
      <dgm:prSet presAssocID="{6A62BC7D-2198-4F09-AFBE-BDEBDF111933}" presName="negativeSpace" presStyleCnt="0"/>
      <dgm:spPr/>
    </dgm:pt>
    <dgm:pt modelId="{84E5D980-49E0-4767-9D8C-6F52495F310D}" type="pres">
      <dgm:prSet presAssocID="{6A62BC7D-2198-4F09-AFBE-BDEBDF111933}" presName="childText" presStyleLbl="conFgAcc1" presStyleIdx="0" presStyleCnt="1">
        <dgm:presLayoutVars>
          <dgm:bulletEnabled val="1"/>
        </dgm:presLayoutVars>
      </dgm:prSet>
      <dgm:spPr/>
    </dgm:pt>
  </dgm:ptLst>
  <dgm:cxnLst>
    <dgm:cxn modelId="{09CE9D09-08CB-4436-9CB9-5D1C4645FD1B}" srcId="{6A62BC7D-2198-4F09-AFBE-BDEBDF111933}" destId="{368FF888-0023-4598-BA9A-643E1C35AB38}" srcOrd="3" destOrd="0" parTransId="{07C32B13-FF1F-4CF6-A29B-DA4497047B15}" sibTransId="{31971338-044F-4C31-984E-D01F8ECC79D9}"/>
    <dgm:cxn modelId="{3BE1EF09-7B92-4DE1-B63A-BDB7098B943D}" type="presOf" srcId="{6A62BC7D-2198-4F09-AFBE-BDEBDF111933}" destId="{AB498026-2474-4E86-AD43-CCE7476087FD}" srcOrd="0" destOrd="0" presId="urn:microsoft.com/office/officeart/2005/8/layout/list1"/>
    <dgm:cxn modelId="{B2B31F1A-A4B3-4844-B14F-EB15FCA569A1}" type="presOf" srcId="{51306EB9-786A-45B7-B3DE-8E7CDD66884E}" destId="{EF1A5D64-D769-4CFF-88C5-05D6AD63ABF1}" srcOrd="0" destOrd="0" presId="urn:microsoft.com/office/officeart/2005/8/layout/list1"/>
    <dgm:cxn modelId="{1AD87531-A657-4544-8D84-11EE1EAECAFA}" type="presOf" srcId="{68AC1064-D147-432C-8637-717C53C58F55}" destId="{84E5D980-49E0-4767-9D8C-6F52495F310D}" srcOrd="0" destOrd="4" presId="urn:microsoft.com/office/officeart/2005/8/layout/list1"/>
    <dgm:cxn modelId="{3CD2ED34-6D07-44DD-AAC1-3B0B5B0CF50B}" srcId="{6A62BC7D-2198-4F09-AFBE-BDEBDF111933}" destId="{CD965024-C4DA-427D-B668-D2999590C015}" srcOrd="1" destOrd="0" parTransId="{80AF73BE-F561-49C5-953F-168D8845CA38}" sibTransId="{9287EEDA-C228-4F23-85D5-031CB8416565}"/>
    <dgm:cxn modelId="{5D56DE3F-BB30-4FCA-A108-792E9BD20821}" srcId="{6A62BC7D-2198-4F09-AFBE-BDEBDF111933}" destId="{68AC1064-D147-432C-8637-717C53C58F55}" srcOrd="4" destOrd="0" parTransId="{FC99D706-DE67-48AF-9BCB-C84C0AC186E6}" sibTransId="{E9F604AA-C263-4440-BDFA-3D9EB9B5721F}"/>
    <dgm:cxn modelId="{B7F2C567-F7A6-4E1D-B4E3-81C6278930BB}" srcId="{6A62BC7D-2198-4F09-AFBE-BDEBDF111933}" destId="{CB2D6C8E-D83C-4F27-9DC1-ECB50A32DCAC}" srcOrd="0" destOrd="0" parTransId="{9F6796CA-5A53-4F85-9A29-1C28B8C1A567}" sibTransId="{A5C91463-7906-43CD-B74C-BCB7E49D2A97}"/>
    <dgm:cxn modelId="{FF33BB70-5509-444F-84A3-D6A32566FD8A}" srcId="{6A62BC7D-2198-4F09-AFBE-BDEBDF111933}" destId="{31B6120A-5F4C-4FD3-B001-D73737E61C94}" srcOrd="2" destOrd="0" parTransId="{1A9116EA-1F84-48FB-936F-5D4615709B3A}" sibTransId="{1D9ACCC8-42B1-487E-BB93-6A80DA8ACC41}"/>
    <dgm:cxn modelId="{5A0DC692-E383-4659-B0B0-505D851C2D54}" srcId="{51306EB9-786A-45B7-B3DE-8E7CDD66884E}" destId="{6A62BC7D-2198-4F09-AFBE-BDEBDF111933}" srcOrd="0" destOrd="0" parTransId="{33079912-F629-403E-9CF7-4496183CF320}" sibTransId="{181F1CB0-70C9-47E8-9059-6C6EE5809A5E}"/>
    <dgm:cxn modelId="{728F7698-BD38-40D5-A9D3-78D0ADF1C2D0}" type="presOf" srcId="{31B6120A-5F4C-4FD3-B001-D73737E61C94}" destId="{84E5D980-49E0-4767-9D8C-6F52495F310D}" srcOrd="0" destOrd="2" presId="urn:microsoft.com/office/officeart/2005/8/layout/list1"/>
    <dgm:cxn modelId="{097F83A3-A476-4760-AEC6-89003FE8874B}" type="presOf" srcId="{CD965024-C4DA-427D-B668-D2999590C015}" destId="{84E5D980-49E0-4767-9D8C-6F52495F310D}" srcOrd="0" destOrd="1" presId="urn:microsoft.com/office/officeart/2005/8/layout/list1"/>
    <dgm:cxn modelId="{446C98A6-694F-426C-A3C9-68907C865E49}" type="presOf" srcId="{CB2D6C8E-D83C-4F27-9DC1-ECB50A32DCAC}" destId="{84E5D980-49E0-4767-9D8C-6F52495F310D}" srcOrd="0" destOrd="0" presId="urn:microsoft.com/office/officeart/2005/8/layout/list1"/>
    <dgm:cxn modelId="{050625D2-393E-45B8-9264-1674FCEECC77}" type="presOf" srcId="{368FF888-0023-4598-BA9A-643E1C35AB38}" destId="{84E5D980-49E0-4767-9D8C-6F52495F310D}" srcOrd="0" destOrd="3" presId="urn:microsoft.com/office/officeart/2005/8/layout/list1"/>
    <dgm:cxn modelId="{BC1DC7D9-65FF-4F2B-8016-3A96B9981F57}" type="presOf" srcId="{6A62BC7D-2198-4F09-AFBE-BDEBDF111933}" destId="{64481E42-BCEE-4834-9627-74CF6E44B73C}" srcOrd="1" destOrd="0" presId="urn:microsoft.com/office/officeart/2005/8/layout/list1"/>
    <dgm:cxn modelId="{EDB80D99-3438-409E-8160-C8CC8B1E478F}" type="presParOf" srcId="{EF1A5D64-D769-4CFF-88C5-05D6AD63ABF1}" destId="{3C8197CF-B05F-4199-A795-584A785F63CA}" srcOrd="0" destOrd="0" presId="urn:microsoft.com/office/officeart/2005/8/layout/list1"/>
    <dgm:cxn modelId="{54B0293B-990F-4270-90FF-989C33F986FC}" type="presParOf" srcId="{3C8197CF-B05F-4199-A795-584A785F63CA}" destId="{AB498026-2474-4E86-AD43-CCE7476087FD}" srcOrd="0" destOrd="0" presId="urn:microsoft.com/office/officeart/2005/8/layout/list1"/>
    <dgm:cxn modelId="{345626AD-1BC5-4F9E-B77F-9ACF89B49171}" type="presParOf" srcId="{3C8197CF-B05F-4199-A795-584A785F63CA}" destId="{64481E42-BCEE-4834-9627-74CF6E44B73C}" srcOrd="1" destOrd="0" presId="urn:microsoft.com/office/officeart/2005/8/layout/list1"/>
    <dgm:cxn modelId="{9A81D2C0-965D-43F0-9674-D64EC1A1E230}" type="presParOf" srcId="{EF1A5D64-D769-4CFF-88C5-05D6AD63ABF1}" destId="{4BA620A0-CFE6-4CCF-8B86-4B228F88025B}" srcOrd="1" destOrd="0" presId="urn:microsoft.com/office/officeart/2005/8/layout/list1"/>
    <dgm:cxn modelId="{85E80831-0896-44AC-8D90-8E348642E41E}" type="presParOf" srcId="{EF1A5D64-D769-4CFF-88C5-05D6AD63ABF1}" destId="{84E5D980-49E0-4767-9D8C-6F52495F310D}"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0B5EA43-26C5-455A-8555-AA9BD7754C5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165E87C1-46CE-4068-9558-C4BFCE2120C4}">
      <dgm:prSet custT="1"/>
      <dgm:spPr>
        <a:solidFill>
          <a:schemeClr val="accent3"/>
        </a:solidFill>
      </dgm:spPr>
      <dgm:t>
        <a:bodyPr/>
        <a:lstStyle/>
        <a:p>
          <a:r>
            <a:rPr lang="fr-BE" sz="2800" dirty="0"/>
            <a:t>Auteur </a:t>
          </a:r>
          <a:r>
            <a:rPr lang="fr-BE" sz="2000" dirty="0"/>
            <a:t> </a:t>
          </a:r>
        </a:p>
      </dgm:t>
    </dgm:pt>
    <dgm:pt modelId="{7236E156-20E0-4CEB-919A-00B4166F5124}" type="parTrans" cxnId="{8A0B813C-C57C-40EA-8076-4A72AC63E466}">
      <dgm:prSet/>
      <dgm:spPr/>
      <dgm:t>
        <a:bodyPr/>
        <a:lstStyle/>
        <a:p>
          <a:endParaRPr lang="fr-BE"/>
        </a:p>
      </dgm:t>
    </dgm:pt>
    <dgm:pt modelId="{ADB0F1BA-0B6C-4372-95C2-DEBDBBF812AA}" type="sibTrans" cxnId="{8A0B813C-C57C-40EA-8076-4A72AC63E466}">
      <dgm:prSet/>
      <dgm:spPr/>
      <dgm:t>
        <a:bodyPr/>
        <a:lstStyle/>
        <a:p>
          <a:endParaRPr lang="fr-BE"/>
        </a:p>
      </dgm:t>
    </dgm:pt>
    <dgm:pt modelId="{E1711663-EBED-4169-96A9-25EEAB14414C}">
      <dgm:prSet/>
      <dgm:spPr>
        <a:ln>
          <a:solidFill>
            <a:schemeClr val="accent4"/>
          </a:solidFill>
        </a:ln>
      </dgm:spPr>
      <dgm:t>
        <a:bodyPr/>
        <a:lstStyle/>
        <a:p>
          <a:pPr indent="0">
            <a:buFontTx/>
            <a:buNone/>
          </a:pPr>
          <a:endParaRPr lang="fr-BE" dirty="0"/>
        </a:p>
      </dgm:t>
    </dgm:pt>
    <dgm:pt modelId="{60181F25-B4CB-43B2-8474-19597278E6B1}" type="parTrans" cxnId="{050D38C1-9FB4-46BE-B3DA-0341D292F6DD}">
      <dgm:prSet/>
      <dgm:spPr/>
      <dgm:t>
        <a:bodyPr/>
        <a:lstStyle/>
        <a:p>
          <a:endParaRPr lang="fr-BE"/>
        </a:p>
      </dgm:t>
    </dgm:pt>
    <dgm:pt modelId="{A6BC8274-A5DD-4ABF-83BA-1DD956120975}" type="sibTrans" cxnId="{050D38C1-9FB4-46BE-B3DA-0341D292F6DD}">
      <dgm:prSet/>
      <dgm:spPr/>
      <dgm:t>
        <a:bodyPr/>
        <a:lstStyle/>
        <a:p>
          <a:endParaRPr lang="fr-BE"/>
        </a:p>
      </dgm:t>
    </dgm:pt>
    <dgm:pt modelId="{F755A019-B9AB-4BA1-8D26-458CE902766B}">
      <dgm:prSet/>
      <dgm:spPr>
        <a:ln>
          <a:solidFill>
            <a:schemeClr val="accent4"/>
          </a:solidFill>
        </a:ln>
      </dgm:spPr>
      <dgm:t>
        <a:bodyPr/>
        <a:lstStyle/>
        <a:p>
          <a:pPr indent="0"/>
          <a:endParaRPr lang="fr-BE" dirty="0"/>
        </a:p>
      </dgm:t>
    </dgm:pt>
    <dgm:pt modelId="{11B53C3B-CC2D-440A-B717-E6C03A4BDF94}" type="parTrans" cxnId="{07C2E228-FA44-4008-8A14-FCF5B95C463E}">
      <dgm:prSet/>
      <dgm:spPr/>
      <dgm:t>
        <a:bodyPr/>
        <a:lstStyle/>
        <a:p>
          <a:endParaRPr lang="fr-BE"/>
        </a:p>
      </dgm:t>
    </dgm:pt>
    <dgm:pt modelId="{A3160698-2CFE-4D16-AE11-3AAD5F0088C8}" type="sibTrans" cxnId="{07C2E228-FA44-4008-8A14-FCF5B95C463E}">
      <dgm:prSet/>
      <dgm:spPr/>
      <dgm:t>
        <a:bodyPr/>
        <a:lstStyle/>
        <a:p>
          <a:endParaRPr lang="fr-BE"/>
        </a:p>
      </dgm:t>
    </dgm:pt>
    <dgm:pt modelId="{A6134AEC-1FEC-4C98-A02D-5A78B9D6B4F6}">
      <dgm:prSet/>
      <dgm:spPr/>
      <dgm:t>
        <a:bodyPr/>
        <a:lstStyle/>
        <a:p>
          <a:pPr indent="0">
            <a:buFontTx/>
            <a:buNone/>
          </a:pPr>
          <a:r>
            <a:rPr lang="fr-BE" dirty="0"/>
            <a:t>Circulaire :</a:t>
          </a:r>
        </a:p>
      </dgm:t>
    </dgm:pt>
    <dgm:pt modelId="{05D75AD5-FE78-49A1-9CBE-06C27A356EAE}" type="parTrans" cxnId="{A35740DB-4CBE-4F29-B702-1727A752FA73}">
      <dgm:prSet/>
      <dgm:spPr/>
      <dgm:t>
        <a:bodyPr/>
        <a:lstStyle/>
        <a:p>
          <a:endParaRPr lang="fr-BE"/>
        </a:p>
      </dgm:t>
    </dgm:pt>
    <dgm:pt modelId="{6F70ADE8-6EE4-435F-A5BE-32E4C497F342}" type="sibTrans" cxnId="{A35740DB-4CBE-4F29-B702-1727A752FA73}">
      <dgm:prSet/>
      <dgm:spPr/>
      <dgm:t>
        <a:bodyPr/>
        <a:lstStyle/>
        <a:p>
          <a:endParaRPr lang="fr-BE"/>
        </a:p>
      </dgm:t>
    </dgm:pt>
    <dgm:pt modelId="{0FDD7D57-24E1-4BCC-A901-82F66E48F777}">
      <dgm:prSet/>
      <dgm:spPr/>
      <dgm:t>
        <a:bodyPr/>
        <a:lstStyle/>
        <a:p>
          <a:pPr indent="0">
            <a:buFontTx/>
            <a:buNone/>
          </a:pPr>
          <a:endParaRPr lang="fr-BE" dirty="0"/>
        </a:p>
      </dgm:t>
    </dgm:pt>
    <dgm:pt modelId="{9E343BC3-CE1C-486F-81D6-249F66F0104D}" type="parTrans" cxnId="{CB0A5F6F-08A6-4D93-B388-38A61DF4A79B}">
      <dgm:prSet/>
      <dgm:spPr/>
      <dgm:t>
        <a:bodyPr/>
        <a:lstStyle/>
        <a:p>
          <a:endParaRPr lang="fr-BE"/>
        </a:p>
      </dgm:t>
    </dgm:pt>
    <dgm:pt modelId="{4DDAC17E-4098-4E6B-B350-094B9FE1FE63}" type="sibTrans" cxnId="{CB0A5F6F-08A6-4D93-B388-38A61DF4A79B}">
      <dgm:prSet/>
      <dgm:spPr/>
      <dgm:t>
        <a:bodyPr/>
        <a:lstStyle/>
        <a:p>
          <a:endParaRPr lang="fr-BE"/>
        </a:p>
      </dgm:t>
    </dgm:pt>
    <dgm:pt modelId="{2DE5382A-4D65-40C2-9C8A-664FA89D8643}">
      <dgm:prSet/>
      <dgm:spPr/>
      <dgm:t>
        <a:bodyPr/>
        <a:lstStyle/>
        <a:p>
          <a:pPr indent="0">
            <a:buFontTx/>
            <a:buNone/>
          </a:pPr>
          <a:r>
            <a:rPr lang="fr-BE" dirty="0"/>
            <a:t>-&gt; directeur général </a:t>
          </a:r>
        </a:p>
      </dgm:t>
    </dgm:pt>
    <dgm:pt modelId="{63A4C3D6-5E62-4335-8125-650A349F5C02}" type="parTrans" cxnId="{4B004938-D5D8-4755-8461-6D2CB5CD3607}">
      <dgm:prSet/>
      <dgm:spPr/>
      <dgm:t>
        <a:bodyPr/>
        <a:lstStyle/>
        <a:p>
          <a:endParaRPr lang="fr-BE"/>
        </a:p>
      </dgm:t>
    </dgm:pt>
    <dgm:pt modelId="{596FBFD5-E0D2-4673-BEB3-E39D878D1520}" type="sibTrans" cxnId="{4B004938-D5D8-4755-8461-6D2CB5CD3607}">
      <dgm:prSet/>
      <dgm:spPr/>
      <dgm:t>
        <a:bodyPr/>
        <a:lstStyle/>
        <a:p>
          <a:endParaRPr lang="fr-BE"/>
        </a:p>
      </dgm:t>
    </dgm:pt>
    <dgm:pt modelId="{B7CD92C5-ACE3-4402-A9DA-369E8B11E3DE}">
      <dgm:prSet/>
      <dgm:spPr/>
      <dgm:t>
        <a:bodyPr/>
        <a:lstStyle/>
        <a:p>
          <a:pPr indent="0">
            <a:buFontTx/>
            <a:buNone/>
          </a:pPr>
          <a:endParaRPr lang="fr-BE" dirty="0"/>
        </a:p>
      </dgm:t>
    </dgm:pt>
    <dgm:pt modelId="{FB53973D-E820-4B5D-9830-FF2D581692C5}" type="parTrans" cxnId="{182C69F9-97B9-4ED4-BA58-B3C4B84593B5}">
      <dgm:prSet/>
      <dgm:spPr/>
      <dgm:t>
        <a:bodyPr/>
        <a:lstStyle/>
        <a:p>
          <a:endParaRPr lang="fr-BE"/>
        </a:p>
      </dgm:t>
    </dgm:pt>
    <dgm:pt modelId="{83D5C5C0-80EB-49FF-B155-E61DED9AFD98}" type="sibTrans" cxnId="{182C69F9-97B9-4ED4-BA58-B3C4B84593B5}">
      <dgm:prSet/>
      <dgm:spPr/>
      <dgm:t>
        <a:bodyPr/>
        <a:lstStyle/>
        <a:p>
          <a:endParaRPr lang="fr-BE"/>
        </a:p>
      </dgm:t>
    </dgm:pt>
    <dgm:pt modelId="{5812D96F-D954-4D65-8C77-CE2B90B5BF8C}">
      <dgm:prSet/>
      <dgm:spPr/>
      <dgm:t>
        <a:bodyPr/>
        <a:lstStyle/>
        <a:p>
          <a:pPr indent="0">
            <a:buFontTx/>
            <a:buNone/>
          </a:pPr>
          <a:r>
            <a:rPr lang="fr-BE" dirty="0"/>
            <a:t>Pratique:</a:t>
          </a:r>
        </a:p>
      </dgm:t>
    </dgm:pt>
    <dgm:pt modelId="{A55B74D2-B7D4-4A7D-B9A5-BB7506453C21}" type="parTrans" cxnId="{E8F72E74-A16A-4A51-B8B4-A07ECC3D24CB}">
      <dgm:prSet/>
      <dgm:spPr/>
      <dgm:t>
        <a:bodyPr/>
        <a:lstStyle/>
        <a:p>
          <a:endParaRPr lang="fr-BE"/>
        </a:p>
      </dgm:t>
    </dgm:pt>
    <dgm:pt modelId="{B37F20A9-645C-4D20-A61F-DD98723E8A0F}" type="sibTrans" cxnId="{E8F72E74-A16A-4A51-B8B4-A07ECC3D24CB}">
      <dgm:prSet/>
      <dgm:spPr/>
      <dgm:t>
        <a:bodyPr/>
        <a:lstStyle/>
        <a:p>
          <a:endParaRPr lang="fr-BE"/>
        </a:p>
      </dgm:t>
    </dgm:pt>
    <dgm:pt modelId="{4F272748-23F3-4B83-871D-E023635DE596}">
      <dgm:prSet/>
      <dgm:spPr/>
      <dgm:t>
        <a:bodyPr/>
        <a:lstStyle/>
        <a:p>
          <a:pPr indent="0">
            <a:buFontTx/>
            <a:buNone/>
          </a:pPr>
          <a:endParaRPr lang="fr-BE" dirty="0"/>
        </a:p>
      </dgm:t>
    </dgm:pt>
    <dgm:pt modelId="{3097CB01-555C-46F8-8115-4D7DF12CC715}" type="parTrans" cxnId="{478D0A22-3B78-47DF-B3A1-A4C1B8B6C27E}">
      <dgm:prSet/>
      <dgm:spPr/>
      <dgm:t>
        <a:bodyPr/>
        <a:lstStyle/>
        <a:p>
          <a:endParaRPr lang="fr-BE"/>
        </a:p>
      </dgm:t>
    </dgm:pt>
    <dgm:pt modelId="{33DEF420-256B-406F-AAB0-0CFBFFDCA4D2}" type="sibTrans" cxnId="{478D0A22-3B78-47DF-B3A1-A4C1B8B6C27E}">
      <dgm:prSet/>
      <dgm:spPr/>
      <dgm:t>
        <a:bodyPr/>
        <a:lstStyle/>
        <a:p>
          <a:endParaRPr lang="fr-BE"/>
        </a:p>
      </dgm:t>
    </dgm:pt>
    <dgm:pt modelId="{EC3F853F-0330-4D25-89C2-F212BF66C7E9}">
      <dgm:prSet/>
      <dgm:spPr/>
      <dgm:t>
        <a:bodyPr/>
        <a:lstStyle/>
        <a:p>
          <a:pPr indent="0">
            <a:buFontTx/>
            <a:buNone/>
          </a:pPr>
          <a:r>
            <a:rPr lang="fr-BE" dirty="0"/>
            <a:t>-&gt; supérieur hiérarchique direct du travailleur</a:t>
          </a:r>
        </a:p>
      </dgm:t>
    </dgm:pt>
    <dgm:pt modelId="{62FB95B9-403A-4F6F-BDC8-3F650367A5B2}" type="parTrans" cxnId="{4BDDE910-4F5A-45A3-BCA7-9F73F61D1CE0}">
      <dgm:prSet/>
      <dgm:spPr/>
      <dgm:t>
        <a:bodyPr/>
        <a:lstStyle/>
        <a:p>
          <a:endParaRPr lang="fr-BE"/>
        </a:p>
      </dgm:t>
    </dgm:pt>
    <dgm:pt modelId="{53DA5C79-779B-4FF7-8C2D-D926E43ECA31}" type="sibTrans" cxnId="{4BDDE910-4F5A-45A3-BCA7-9F73F61D1CE0}">
      <dgm:prSet/>
      <dgm:spPr/>
      <dgm:t>
        <a:bodyPr/>
        <a:lstStyle/>
        <a:p>
          <a:endParaRPr lang="fr-BE"/>
        </a:p>
      </dgm:t>
    </dgm:pt>
    <dgm:pt modelId="{8E3E45FF-CDE3-4B9F-B511-A55A459B748D}">
      <dgm:prSet/>
      <dgm:spPr/>
      <dgm:t>
        <a:bodyPr/>
        <a:lstStyle/>
        <a:p>
          <a:pPr indent="0">
            <a:buFontTx/>
            <a:buNone/>
          </a:pPr>
          <a:endParaRPr lang="fr-BE" dirty="0"/>
        </a:p>
      </dgm:t>
    </dgm:pt>
    <dgm:pt modelId="{CCFD48E6-872C-4E78-B495-4F9C3EDC43E0}" type="parTrans" cxnId="{DBE572E6-9C58-480D-A440-0C8ADD531A7C}">
      <dgm:prSet/>
      <dgm:spPr/>
      <dgm:t>
        <a:bodyPr/>
        <a:lstStyle/>
        <a:p>
          <a:endParaRPr lang="fr-BE"/>
        </a:p>
      </dgm:t>
    </dgm:pt>
    <dgm:pt modelId="{2B43552F-9A6D-4672-ABCB-70068393C392}" type="sibTrans" cxnId="{DBE572E6-9C58-480D-A440-0C8ADD531A7C}">
      <dgm:prSet/>
      <dgm:spPr/>
      <dgm:t>
        <a:bodyPr/>
        <a:lstStyle/>
        <a:p>
          <a:endParaRPr lang="fr-BE"/>
        </a:p>
      </dgm:t>
    </dgm:pt>
    <dgm:pt modelId="{63D47735-76D3-4EAD-AAC6-DBC54A41D4CD}" type="pres">
      <dgm:prSet presAssocID="{40B5EA43-26C5-455A-8555-AA9BD7754C5B}" presName="linear" presStyleCnt="0">
        <dgm:presLayoutVars>
          <dgm:dir/>
          <dgm:animLvl val="lvl"/>
          <dgm:resizeHandles val="exact"/>
        </dgm:presLayoutVars>
      </dgm:prSet>
      <dgm:spPr/>
    </dgm:pt>
    <dgm:pt modelId="{C64F3A21-C39A-4435-AF6C-DC6913894B2C}" type="pres">
      <dgm:prSet presAssocID="{165E87C1-46CE-4068-9558-C4BFCE2120C4}" presName="parentLin" presStyleCnt="0"/>
      <dgm:spPr/>
    </dgm:pt>
    <dgm:pt modelId="{CDAA857D-8BDB-47BE-B7C7-D4C56191E133}" type="pres">
      <dgm:prSet presAssocID="{165E87C1-46CE-4068-9558-C4BFCE2120C4}" presName="parentLeftMargin" presStyleLbl="node1" presStyleIdx="0" presStyleCnt="1"/>
      <dgm:spPr/>
    </dgm:pt>
    <dgm:pt modelId="{F7EFB10E-6698-4469-A2A5-1B1C850F9DC8}" type="pres">
      <dgm:prSet presAssocID="{165E87C1-46CE-4068-9558-C4BFCE2120C4}" presName="parentText" presStyleLbl="node1" presStyleIdx="0" presStyleCnt="1" custScaleY="142463" custLinFactNeighborY="16807">
        <dgm:presLayoutVars>
          <dgm:chMax val="0"/>
          <dgm:bulletEnabled val="1"/>
        </dgm:presLayoutVars>
      </dgm:prSet>
      <dgm:spPr/>
    </dgm:pt>
    <dgm:pt modelId="{CE4FDE4F-A1F7-404D-A590-B68BB90B1132}" type="pres">
      <dgm:prSet presAssocID="{165E87C1-46CE-4068-9558-C4BFCE2120C4}" presName="negativeSpace" presStyleCnt="0"/>
      <dgm:spPr/>
    </dgm:pt>
    <dgm:pt modelId="{B65B3C17-F726-4EB3-A59A-4056E77CE7A8}" type="pres">
      <dgm:prSet presAssocID="{165E87C1-46CE-4068-9558-C4BFCE2120C4}" presName="childText" presStyleLbl="conFgAcc1" presStyleIdx="0" presStyleCnt="1">
        <dgm:presLayoutVars>
          <dgm:bulletEnabled val="1"/>
        </dgm:presLayoutVars>
      </dgm:prSet>
      <dgm:spPr/>
    </dgm:pt>
  </dgm:ptLst>
  <dgm:cxnLst>
    <dgm:cxn modelId="{4BDDE910-4F5A-45A3-BCA7-9F73F61D1CE0}" srcId="{165E87C1-46CE-4068-9558-C4BFCE2120C4}" destId="{EC3F853F-0330-4D25-89C2-F212BF66C7E9}" srcOrd="7" destOrd="0" parTransId="{62FB95B9-403A-4F6F-BDC8-3F650367A5B2}" sibTransId="{53DA5C79-779B-4FF7-8C2D-D926E43ECA31}"/>
    <dgm:cxn modelId="{3B554819-8A96-4429-A145-51DCE2A8E478}" type="presOf" srcId="{40B5EA43-26C5-455A-8555-AA9BD7754C5B}" destId="{63D47735-76D3-4EAD-AAC6-DBC54A41D4CD}" srcOrd="0" destOrd="0" presId="urn:microsoft.com/office/officeart/2005/8/layout/list1"/>
    <dgm:cxn modelId="{478D0A22-3B78-47DF-B3A1-A4C1B8B6C27E}" srcId="{165E87C1-46CE-4068-9558-C4BFCE2120C4}" destId="{4F272748-23F3-4B83-871D-E023635DE596}" srcOrd="6" destOrd="0" parTransId="{3097CB01-555C-46F8-8115-4D7DF12CC715}" sibTransId="{33DEF420-256B-406F-AAB0-0CFBFFDCA4D2}"/>
    <dgm:cxn modelId="{07C2E228-FA44-4008-8A14-FCF5B95C463E}" srcId="{165E87C1-46CE-4068-9558-C4BFCE2120C4}" destId="{F755A019-B9AB-4BA1-8D26-458CE902766B}" srcOrd="9" destOrd="0" parTransId="{11B53C3B-CC2D-440A-B717-E6C03A4BDF94}" sibTransId="{A3160698-2CFE-4D16-AE11-3AAD5F0088C8}"/>
    <dgm:cxn modelId="{4B004938-D5D8-4755-8461-6D2CB5CD3607}" srcId="{165E87C1-46CE-4068-9558-C4BFCE2120C4}" destId="{2DE5382A-4D65-40C2-9C8A-664FA89D8643}" srcOrd="3" destOrd="0" parTransId="{63A4C3D6-5E62-4335-8125-650A349F5C02}" sibTransId="{596FBFD5-E0D2-4673-BEB3-E39D878D1520}"/>
    <dgm:cxn modelId="{8A0B813C-C57C-40EA-8076-4A72AC63E466}" srcId="{40B5EA43-26C5-455A-8555-AA9BD7754C5B}" destId="{165E87C1-46CE-4068-9558-C4BFCE2120C4}" srcOrd="0" destOrd="0" parTransId="{7236E156-20E0-4CEB-919A-00B4166F5124}" sibTransId="{ADB0F1BA-0B6C-4372-95C2-DEBDBBF812AA}"/>
    <dgm:cxn modelId="{A46FCF5D-0AC0-41E7-A3EB-0AF10EA682A6}" type="presOf" srcId="{EC3F853F-0330-4D25-89C2-F212BF66C7E9}" destId="{B65B3C17-F726-4EB3-A59A-4056E77CE7A8}" srcOrd="0" destOrd="7" presId="urn:microsoft.com/office/officeart/2005/8/layout/list1"/>
    <dgm:cxn modelId="{10887365-5F45-4A0B-ABE4-CCED08B34C8A}" type="presOf" srcId="{B7CD92C5-ACE3-4402-A9DA-369E8B11E3DE}" destId="{B65B3C17-F726-4EB3-A59A-4056E77CE7A8}" srcOrd="0" destOrd="4" presId="urn:microsoft.com/office/officeart/2005/8/layout/list1"/>
    <dgm:cxn modelId="{CB0A5F6F-08A6-4D93-B388-38A61DF4A79B}" srcId="{165E87C1-46CE-4068-9558-C4BFCE2120C4}" destId="{0FDD7D57-24E1-4BCC-A901-82F66E48F777}" srcOrd="2" destOrd="0" parTransId="{9E343BC3-CE1C-486F-81D6-249F66F0104D}" sibTransId="{4DDAC17E-4098-4E6B-B350-094B9FE1FE63}"/>
    <dgm:cxn modelId="{E8F72E74-A16A-4A51-B8B4-A07ECC3D24CB}" srcId="{165E87C1-46CE-4068-9558-C4BFCE2120C4}" destId="{5812D96F-D954-4D65-8C77-CE2B90B5BF8C}" srcOrd="5" destOrd="0" parTransId="{A55B74D2-B7D4-4A7D-B9A5-BB7506453C21}" sibTransId="{B37F20A9-645C-4D20-A61F-DD98723E8A0F}"/>
    <dgm:cxn modelId="{E4798A75-4E4D-476F-B6FC-CBECF36B3801}" type="presOf" srcId="{8E3E45FF-CDE3-4B9F-B511-A55A459B748D}" destId="{B65B3C17-F726-4EB3-A59A-4056E77CE7A8}" srcOrd="0" destOrd="8" presId="urn:microsoft.com/office/officeart/2005/8/layout/list1"/>
    <dgm:cxn modelId="{9B8B5B8F-00F1-48B9-BC98-8DE7120AA4D0}" type="presOf" srcId="{4F272748-23F3-4B83-871D-E023635DE596}" destId="{B65B3C17-F726-4EB3-A59A-4056E77CE7A8}" srcOrd="0" destOrd="6" presId="urn:microsoft.com/office/officeart/2005/8/layout/list1"/>
    <dgm:cxn modelId="{471FD6B1-DD69-4F7F-992B-0F099C3B9022}" type="presOf" srcId="{165E87C1-46CE-4068-9558-C4BFCE2120C4}" destId="{F7EFB10E-6698-4469-A2A5-1B1C850F9DC8}" srcOrd="1" destOrd="0" presId="urn:microsoft.com/office/officeart/2005/8/layout/list1"/>
    <dgm:cxn modelId="{4EAE4EBF-B2C0-4CF7-889A-C60E4F7F1469}" type="presOf" srcId="{165E87C1-46CE-4068-9558-C4BFCE2120C4}" destId="{CDAA857D-8BDB-47BE-B7C7-D4C56191E133}" srcOrd="0" destOrd="0" presId="urn:microsoft.com/office/officeart/2005/8/layout/list1"/>
    <dgm:cxn modelId="{050D38C1-9FB4-46BE-B3DA-0341D292F6DD}" srcId="{165E87C1-46CE-4068-9558-C4BFCE2120C4}" destId="{E1711663-EBED-4169-96A9-25EEAB14414C}" srcOrd="0" destOrd="0" parTransId="{60181F25-B4CB-43B2-8474-19597278E6B1}" sibTransId="{A6BC8274-A5DD-4ABF-83BA-1DD956120975}"/>
    <dgm:cxn modelId="{D8A890C3-A7A9-403E-AA9B-CEE6E6B997DD}" type="presOf" srcId="{5812D96F-D954-4D65-8C77-CE2B90B5BF8C}" destId="{B65B3C17-F726-4EB3-A59A-4056E77CE7A8}" srcOrd="0" destOrd="5" presId="urn:microsoft.com/office/officeart/2005/8/layout/list1"/>
    <dgm:cxn modelId="{2D40C1D3-E136-43D6-B8CC-257A1CEE4F23}" type="presOf" srcId="{A6134AEC-1FEC-4C98-A02D-5A78B9D6B4F6}" destId="{B65B3C17-F726-4EB3-A59A-4056E77CE7A8}" srcOrd="0" destOrd="1" presId="urn:microsoft.com/office/officeart/2005/8/layout/list1"/>
    <dgm:cxn modelId="{F78A24D5-DA05-4673-BF8A-9C87D94930F2}" type="presOf" srcId="{2DE5382A-4D65-40C2-9C8A-664FA89D8643}" destId="{B65B3C17-F726-4EB3-A59A-4056E77CE7A8}" srcOrd="0" destOrd="3" presId="urn:microsoft.com/office/officeart/2005/8/layout/list1"/>
    <dgm:cxn modelId="{A35740DB-4CBE-4F29-B702-1727A752FA73}" srcId="{165E87C1-46CE-4068-9558-C4BFCE2120C4}" destId="{A6134AEC-1FEC-4C98-A02D-5A78B9D6B4F6}" srcOrd="1" destOrd="0" parTransId="{05D75AD5-FE78-49A1-9CBE-06C27A356EAE}" sibTransId="{6F70ADE8-6EE4-435F-A5BE-32E4C497F342}"/>
    <dgm:cxn modelId="{0CB880E1-C909-4366-A681-3D136D1CB5D5}" type="presOf" srcId="{E1711663-EBED-4169-96A9-25EEAB14414C}" destId="{B65B3C17-F726-4EB3-A59A-4056E77CE7A8}" srcOrd="0" destOrd="0" presId="urn:microsoft.com/office/officeart/2005/8/layout/list1"/>
    <dgm:cxn modelId="{B4805BE5-AF05-4941-88F7-C38134533D0E}" type="presOf" srcId="{0FDD7D57-24E1-4BCC-A901-82F66E48F777}" destId="{B65B3C17-F726-4EB3-A59A-4056E77CE7A8}" srcOrd="0" destOrd="2" presId="urn:microsoft.com/office/officeart/2005/8/layout/list1"/>
    <dgm:cxn modelId="{DBE572E6-9C58-480D-A440-0C8ADD531A7C}" srcId="{165E87C1-46CE-4068-9558-C4BFCE2120C4}" destId="{8E3E45FF-CDE3-4B9F-B511-A55A459B748D}" srcOrd="8" destOrd="0" parTransId="{CCFD48E6-872C-4E78-B495-4F9C3EDC43E0}" sibTransId="{2B43552F-9A6D-4672-ABCB-70068393C392}"/>
    <dgm:cxn modelId="{9ABF22EB-71FC-4821-AB95-573CD2A9DFDF}" type="presOf" srcId="{F755A019-B9AB-4BA1-8D26-458CE902766B}" destId="{B65B3C17-F726-4EB3-A59A-4056E77CE7A8}" srcOrd="0" destOrd="9" presId="urn:microsoft.com/office/officeart/2005/8/layout/list1"/>
    <dgm:cxn modelId="{182C69F9-97B9-4ED4-BA58-B3C4B84593B5}" srcId="{165E87C1-46CE-4068-9558-C4BFCE2120C4}" destId="{B7CD92C5-ACE3-4402-A9DA-369E8B11E3DE}" srcOrd="4" destOrd="0" parTransId="{FB53973D-E820-4B5D-9830-FF2D581692C5}" sibTransId="{83D5C5C0-80EB-49FF-B155-E61DED9AFD98}"/>
    <dgm:cxn modelId="{35130DEE-970F-40C2-8173-1206E0D43A01}" type="presParOf" srcId="{63D47735-76D3-4EAD-AAC6-DBC54A41D4CD}" destId="{C64F3A21-C39A-4435-AF6C-DC6913894B2C}" srcOrd="0" destOrd="0" presId="urn:microsoft.com/office/officeart/2005/8/layout/list1"/>
    <dgm:cxn modelId="{B85FFF04-E9DB-4453-B6D6-477ED4A7D757}" type="presParOf" srcId="{C64F3A21-C39A-4435-AF6C-DC6913894B2C}" destId="{CDAA857D-8BDB-47BE-B7C7-D4C56191E133}" srcOrd="0" destOrd="0" presId="urn:microsoft.com/office/officeart/2005/8/layout/list1"/>
    <dgm:cxn modelId="{7BBC5D33-E3B3-4D70-97BE-A2D18862309F}" type="presParOf" srcId="{C64F3A21-C39A-4435-AF6C-DC6913894B2C}" destId="{F7EFB10E-6698-4469-A2A5-1B1C850F9DC8}" srcOrd="1" destOrd="0" presId="urn:microsoft.com/office/officeart/2005/8/layout/list1"/>
    <dgm:cxn modelId="{AE78AB49-CAA1-480E-9169-2F3A1C0B4DED}" type="presParOf" srcId="{63D47735-76D3-4EAD-AAC6-DBC54A41D4CD}" destId="{CE4FDE4F-A1F7-404D-A590-B68BB90B1132}" srcOrd="1" destOrd="0" presId="urn:microsoft.com/office/officeart/2005/8/layout/list1"/>
    <dgm:cxn modelId="{A81D694B-255A-4780-808C-D5CF371E46BF}" type="presParOf" srcId="{63D47735-76D3-4EAD-AAC6-DBC54A41D4CD}" destId="{B65B3C17-F726-4EB3-A59A-4056E77CE7A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0B5EA43-26C5-455A-8555-AA9BD7754C5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165E87C1-46CE-4068-9558-C4BFCE2120C4}">
      <dgm:prSet custT="1"/>
      <dgm:spPr>
        <a:solidFill>
          <a:schemeClr val="accent3"/>
        </a:solidFill>
      </dgm:spPr>
      <dgm:t>
        <a:bodyPr/>
        <a:lstStyle/>
        <a:p>
          <a:r>
            <a:rPr lang="fr-BE" sz="2800" dirty="0"/>
            <a:t>Forme </a:t>
          </a:r>
          <a:r>
            <a:rPr lang="fr-BE" sz="1800" dirty="0"/>
            <a:t>  </a:t>
          </a:r>
        </a:p>
      </dgm:t>
    </dgm:pt>
    <dgm:pt modelId="{7236E156-20E0-4CEB-919A-00B4166F5124}" type="parTrans" cxnId="{8A0B813C-C57C-40EA-8076-4A72AC63E466}">
      <dgm:prSet/>
      <dgm:spPr/>
      <dgm:t>
        <a:bodyPr/>
        <a:lstStyle/>
        <a:p>
          <a:endParaRPr lang="fr-BE"/>
        </a:p>
      </dgm:t>
    </dgm:pt>
    <dgm:pt modelId="{ADB0F1BA-0B6C-4372-95C2-DEBDBBF812AA}" type="sibTrans" cxnId="{8A0B813C-C57C-40EA-8076-4A72AC63E466}">
      <dgm:prSet/>
      <dgm:spPr/>
      <dgm:t>
        <a:bodyPr/>
        <a:lstStyle/>
        <a:p>
          <a:endParaRPr lang="fr-BE"/>
        </a:p>
      </dgm:t>
    </dgm:pt>
    <dgm:pt modelId="{E1711663-EBED-4169-96A9-25EEAB14414C}">
      <dgm:prSet custT="1"/>
      <dgm:spPr>
        <a:ln>
          <a:solidFill>
            <a:schemeClr val="accent4"/>
          </a:solidFill>
        </a:ln>
      </dgm:spPr>
      <dgm:t>
        <a:bodyPr/>
        <a:lstStyle/>
        <a:p>
          <a:pPr indent="0">
            <a:buFontTx/>
            <a:buNone/>
          </a:pPr>
          <a:r>
            <a:rPr lang="fr-BE" sz="1800" dirty="0"/>
            <a:t>Circulaire = avertissement écrit</a:t>
          </a:r>
        </a:p>
      </dgm:t>
    </dgm:pt>
    <dgm:pt modelId="{60181F25-B4CB-43B2-8474-19597278E6B1}" type="parTrans" cxnId="{050D38C1-9FB4-46BE-B3DA-0341D292F6DD}">
      <dgm:prSet/>
      <dgm:spPr/>
      <dgm:t>
        <a:bodyPr/>
        <a:lstStyle/>
        <a:p>
          <a:endParaRPr lang="fr-BE"/>
        </a:p>
      </dgm:t>
    </dgm:pt>
    <dgm:pt modelId="{A6BC8274-A5DD-4ABF-83BA-1DD956120975}" type="sibTrans" cxnId="{050D38C1-9FB4-46BE-B3DA-0341D292F6DD}">
      <dgm:prSet/>
      <dgm:spPr/>
      <dgm:t>
        <a:bodyPr/>
        <a:lstStyle/>
        <a:p>
          <a:endParaRPr lang="fr-BE"/>
        </a:p>
      </dgm:t>
    </dgm:pt>
    <dgm:pt modelId="{F755A019-B9AB-4BA1-8D26-458CE902766B}">
      <dgm:prSet/>
      <dgm:spPr>
        <a:ln>
          <a:solidFill>
            <a:schemeClr val="accent4"/>
          </a:solidFill>
        </a:ln>
      </dgm:spPr>
      <dgm:t>
        <a:bodyPr/>
        <a:lstStyle/>
        <a:p>
          <a:pPr indent="0"/>
          <a:endParaRPr lang="fr-BE" sz="1500" dirty="0"/>
        </a:p>
      </dgm:t>
    </dgm:pt>
    <dgm:pt modelId="{11B53C3B-CC2D-440A-B717-E6C03A4BDF94}" type="parTrans" cxnId="{07C2E228-FA44-4008-8A14-FCF5B95C463E}">
      <dgm:prSet/>
      <dgm:spPr/>
      <dgm:t>
        <a:bodyPr/>
        <a:lstStyle/>
        <a:p>
          <a:endParaRPr lang="fr-BE"/>
        </a:p>
      </dgm:t>
    </dgm:pt>
    <dgm:pt modelId="{A3160698-2CFE-4D16-AE11-3AAD5F0088C8}" type="sibTrans" cxnId="{07C2E228-FA44-4008-8A14-FCF5B95C463E}">
      <dgm:prSet/>
      <dgm:spPr/>
      <dgm:t>
        <a:bodyPr/>
        <a:lstStyle/>
        <a:p>
          <a:endParaRPr lang="fr-BE"/>
        </a:p>
      </dgm:t>
    </dgm:pt>
    <dgm:pt modelId="{8E3E45FF-CDE3-4B9F-B511-A55A459B748D}">
      <dgm:prSet/>
      <dgm:spPr/>
      <dgm:t>
        <a:bodyPr/>
        <a:lstStyle/>
        <a:p>
          <a:pPr indent="0">
            <a:buFontTx/>
            <a:buNone/>
          </a:pPr>
          <a:endParaRPr lang="fr-BE" sz="1500" dirty="0"/>
        </a:p>
      </dgm:t>
    </dgm:pt>
    <dgm:pt modelId="{CCFD48E6-872C-4E78-B495-4F9C3EDC43E0}" type="parTrans" cxnId="{DBE572E6-9C58-480D-A440-0C8ADD531A7C}">
      <dgm:prSet/>
      <dgm:spPr/>
      <dgm:t>
        <a:bodyPr/>
        <a:lstStyle/>
        <a:p>
          <a:endParaRPr lang="fr-BE"/>
        </a:p>
      </dgm:t>
    </dgm:pt>
    <dgm:pt modelId="{2B43552F-9A6D-4672-ABCB-70068393C392}" type="sibTrans" cxnId="{DBE572E6-9C58-480D-A440-0C8ADD531A7C}">
      <dgm:prSet/>
      <dgm:spPr/>
      <dgm:t>
        <a:bodyPr/>
        <a:lstStyle/>
        <a:p>
          <a:endParaRPr lang="fr-BE"/>
        </a:p>
      </dgm:t>
    </dgm:pt>
    <dgm:pt modelId="{4BF707C5-6AB8-4F30-9059-34F676AE7ABB}">
      <dgm:prSet custT="1"/>
      <dgm:spPr/>
      <dgm:t>
        <a:bodyPr/>
        <a:lstStyle/>
        <a:p>
          <a:pPr indent="0">
            <a:buFontTx/>
            <a:buNone/>
          </a:pPr>
          <a:r>
            <a:rPr lang="fr-BE" sz="1800" dirty="0"/>
            <a:t>Donc pas de formalisme particulier</a:t>
          </a:r>
        </a:p>
      </dgm:t>
    </dgm:pt>
    <dgm:pt modelId="{E3872167-8852-4646-AFB8-0EF98FAB34B1}" type="parTrans" cxnId="{38EBBD5F-84DA-492A-81C2-B6000FD426B6}">
      <dgm:prSet/>
      <dgm:spPr/>
      <dgm:t>
        <a:bodyPr/>
        <a:lstStyle/>
        <a:p>
          <a:endParaRPr lang="fr-BE"/>
        </a:p>
      </dgm:t>
    </dgm:pt>
    <dgm:pt modelId="{FC947F39-3909-46BA-A72A-E15EB59A5326}" type="sibTrans" cxnId="{38EBBD5F-84DA-492A-81C2-B6000FD426B6}">
      <dgm:prSet/>
      <dgm:spPr/>
      <dgm:t>
        <a:bodyPr/>
        <a:lstStyle/>
        <a:p>
          <a:endParaRPr lang="fr-BE"/>
        </a:p>
      </dgm:t>
    </dgm:pt>
    <dgm:pt modelId="{D956979E-1CC8-4D8C-890E-73D42D664A77}">
      <dgm:prSet custT="1"/>
      <dgm:spPr/>
      <dgm:t>
        <a:bodyPr/>
        <a:lstStyle/>
        <a:p>
          <a:pPr indent="0">
            <a:buFontTx/>
            <a:buNone/>
          </a:pPr>
          <a:r>
            <a:rPr lang="fr-BE" sz="1800" dirty="0">
              <a:solidFill>
                <a:srgbClr val="FF0000"/>
              </a:solidFill>
            </a:rPr>
            <a:t>Mais </a:t>
          </a:r>
          <a:r>
            <a:rPr lang="fr-BE" sz="1800" dirty="0"/>
            <a:t>attention à la preuve de l’envoi et de la date. </a:t>
          </a:r>
        </a:p>
      </dgm:t>
    </dgm:pt>
    <dgm:pt modelId="{A9018405-852D-47B9-99A7-2A579D0C6EB3}" type="parTrans" cxnId="{361AAE2F-02A1-42AC-95FD-9A17ADE13483}">
      <dgm:prSet/>
      <dgm:spPr/>
      <dgm:t>
        <a:bodyPr/>
        <a:lstStyle/>
        <a:p>
          <a:endParaRPr lang="fr-BE"/>
        </a:p>
      </dgm:t>
    </dgm:pt>
    <dgm:pt modelId="{87A1814B-01A9-4D20-A5E0-1C47C32861BA}" type="sibTrans" cxnId="{361AAE2F-02A1-42AC-95FD-9A17ADE13483}">
      <dgm:prSet/>
      <dgm:spPr/>
      <dgm:t>
        <a:bodyPr/>
        <a:lstStyle/>
        <a:p>
          <a:endParaRPr lang="fr-BE"/>
        </a:p>
      </dgm:t>
    </dgm:pt>
    <dgm:pt modelId="{1C5FFD0A-A66D-4D26-9718-8D326B915410}">
      <dgm:prSet custT="1"/>
      <dgm:spPr/>
      <dgm:t>
        <a:bodyPr/>
        <a:lstStyle/>
        <a:p>
          <a:pPr indent="0">
            <a:buFontTx/>
            <a:buNone/>
          </a:pPr>
          <a:r>
            <a:rPr lang="fr-BE" sz="1800" dirty="0"/>
            <a:t>L’envoi par courrier recommandé permet d’avoir la preuve de l’envoi et de la date de l’envoi </a:t>
          </a:r>
        </a:p>
      </dgm:t>
    </dgm:pt>
    <dgm:pt modelId="{49A1EC9A-76C4-4503-A853-B719F796D50E}" type="parTrans" cxnId="{81353933-8C2D-442F-A9D5-AFD2418BAF45}">
      <dgm:prSet/>
      <dgm:spPr/>
      <dgm:t>
        <a:bodyPr/>
        <a:lstStyle/>
        <a:p>
          <a:endParaRPr lang="fr-BE"/>
        </a:p>
      </dgm:t>
    </dgm:pt>
    <dgm:pt modelId="{D9F7AA05-34D4-4423-B320-C8DC4E2AFAD1}" type="sibTrans" cxnId="{81353933-8C2D-442F-A9D5-AFD2418BAF45}">
      <dgm:prSet/>
      <dgm:spPr/>
      <dgm:t>
        <a:bodyPr/>
        <a:lstStyle/>
        <a:p>
          <a:endParaRPr lang="fr-BE"/>
        </a:p>
      </dgm:t>
    </dgm:pt>
    <dgm:pt modelId="{A3E4C80E-18D4-4CA2-AD9F-C239514DD87F}">
      <dgm:prSet/>
      <dgm:spPr>
        <a:ln>
          <a:solidFill>
            <a:schemeClr val="accent4"/>
          </a:solidFill>
        </a:ln>
      </dgm:spPr>
      <dgm:t>
        <a:bodyPr/>
        <a:lstStyle/>
        <a:p>
          <a:pPr indent="0">
            <a:buFontTx/>
            <a:buNone/>
          </a:pPr>
          <a:endParaRPr lang="fr-BE" sz="1500" dirty="0"/>
        </a:p>
      </dgm:t>
    </dgm:pt>
    <dgm:pt modelId="{586C84A6-20FC-488A-A6E9-E02BEF469790}" type="parTrans" cxnId="{3184B595-B73A-42B6-9679-E600AB035D02}">
      <dgm:prSet/>
      <dgm:spPr/>
      <dgm:t>
        <a:bodyPr/>
        <a:lstStyle/>
        <a:p>
          <a:endParaRPr lang="fr-BE"/>
        </a:p>
      </dgm:t>
    </dgm:pt>
    <dgm:pt modelId="{1EEBEF6B-8FE9-45BE-BDDC-428CF9B5BCFE}" type="sibTrans" cxnId="{3184B595-B73A-42B6-9679-E600AB035D02}">
      <dgm:prSet/>
      <dgm:spPr/>
      <dgm:t>
        <a:bodyPr/>
        <a:lstStyle/>
        <a:p>
          <a:endParaRPr lang="fr-BE"/>
        </a:p>
      </dgm:t>
    </dgm:pt>
    <dgm:pt modelId="{31B24307-0E7A-4D41-B129-1AA8E892CF1C}">
      <dgm:prSet custT="1"/>
      <dgm:spPr/>
      <dgm:t>
        <a:bodyPr/>
        <a:lstStyle/>
        <a:p>
          <a:pPr indent="0">
            <a:buFontTx/>
            <a:buNone/>
          </a:pPr>
          <a:r>
            <a:rPr lang="fr-BE" sz="1800" dirty="0"/>
            <a:t>Cela peut être une remise en main propre</a:t>
          </a:r>
        </a:p>
      </dgm:t>
    </dgm:pt>
    <dgm:pt modelId="{37BF066B-12ED-4C8C-B9AB-5F6EF2AF08CC}" type="parTrans" cxnId="{81C3885D-1B56-443F-8709-7E105F4295B2}">
      <dgm:prSet/>
      <dgm:spPr/>
      <dgm:t>
        <a:bodyPr/>
        <a:lstStyle/>
        <a:p>
          <a:endParaRPr lang="fr-BE"/>
        </a:p>
      </dgm:t>
    </dgm:pt>
    <dgm:pt modelId="{07A90CD2-D769-4BF7-85CC-A70FB8B36A65}" type="sibTrans" cxnId="{81C3885D-1B56-443F-8709-7E105F4295B2}">
      <dgm:prSet/>
      <dgm:spPr/>
      <dgm:t>
        <a:bodyPr/>
        <a:lstStyle/>
        <a:p>
          <a:endParaRPr lang="fr-BE"/>
        </a:p>
      </dgm:t>
    </dgm:pt>
    <dgm:pt modelId="{79E59B54-BDFD-49A2-9208-9D1FD78FBA31}">
      <dgm:prSet custT="1"/>
      <dgm:spPr/>
      <dgm:t>
        <a:bodyPr/>
        <a:lstStyle/>
        <a:p>
          <a:pPr indent="0">
            <a:buFontTx/>
            <a:buNone/>
          </a:pPr>
          <a:endParaRPr lang="fr-BE" sz="1800" dirty="0"/>
        </a:p>
      </dgm:t>
    </dgm:pt>
    <dgm:pt modelId="{BAB48E77-9995-4978-A251-9E1FFC2AE00D}" type="parTrans" cxnId="{8B8BC7BD-3C06-4BAF-9ED3-1EE4B04B9E98}">
      <dgm:prSet/>
      <dgm:spPr/>
      <dgm:t>
        <a:bodyPr/>
        <a:lstStyle/>
        <a:p>
          <a:endParaRPr lang="fr-BE"/>
        </a:p>
      </dgm:t>
    </dgm:pt>
    <dgm:pt modelId="{1A7AB1EE-1193-4741-B797-970A57D17B4C}" type="sibTrans" cxnId="{8B8BC7BD-3C06-4BAF-9ED3-1EE4B04B9E98}">
      <dgm:prSet/>
      <dgm:spPr/>
      <dgm:t>
        <a:bodyPr/>
        <a:lstStyle/>
        <a:p>
          <a:endParaRPr lang="fr-BE"/>
        </a:p>
      </dgm:t>
    </dgm:pt>
    <dgm:pt modelId="{0976451E-CA95-4C5B-8943-F0049EEA5235}">
      <dgm:prSet custT="1"/>
      <dgm:spPr/>
      <dgm:t>
        <a:bodyPr/>
        <a:lstStyle/>
        <a:p>
          <a:pPr indent="0">
            <a:buFontTx/>
            <a:buNone/>
          </a:pPr>
          <a:endParaRPr lang="fr-BE" sz="1800" dirty="0"/>
        </a:p>
      </dgm:t>
    </dgm:pt>
    <dgm:pt modelId="{58E7C303-F59D-44D4-AB24-7E549E904DE3}" type="parTrans" cxnId="{979FBF6F-40AC-45D1-8524-AD8BA3BEFC31}">
      <dgm:prSet/>
      <dgm:spPr/>
      <dgm:t>
        <a:bodyPr/>
        <a:lstStyle/>
        <a:p>
          <a:endParaRPr lang="fr-BE"/>
        </a:p>
      </dgm:t>
    </dgm:pt>
    <dgm:pt modelId="{009FE5F7-41F7-4BB9-B544-5AEAA8EE0F03}" type="sibTrans" cxnId="{979FBF6F-40AC-45D1-8524-AD8BA3BEFC31}">
      <dgm:prSet/>
      <dgm:spPr/>
      <dgm:t>
        <a:bodyPr/>
        <a:lstStyle/>
        <a:p>
          <a:endParaRPr lang="fr-BE"/>
        </a:p>
      </dgm:t>
    </dgm:pt>
    <dgm:pt modelId="{603D8C62-39BC-46FF-A8D7-DBEB1A61B44D}">
      <dgm:prSet custT="1"/>
      <dgm:spPr/>
      <dgm:t>
        <a:bodyPr/>
        <a:lstStyle/>
        <a:p>
          <a:pPr indent="0">
            <a:buFontTx/>
            <a:buNone/>
          </a:pPr>
          <a:endParaRPr lang="fr-BE" sz="1800" dirty="0"/>
        </a:p>
      </dgm:t>
    </dgm:pt>
    <dgm:pt modelId="{A9F42D5F-C574-4DAA-93C5-B623653CF143}" type="parTrans" cxnId="{5390CFB4-94BE-422C-8777-5CA6D5B9ABFB}">
      <dgm:prSet/>
      <dgm:spPr/>
      <dgm:t>
        <a:bodyPr/>
        <a:lstStyle/>
        <a:p>
          <a:endParaRPr lang="fr-BE"/>
        </a:p>
      </dgm:t>
    </dgm:pt>
    <dgm:pt modelId="{7F1FCC5D-2B7E-4772-AA53-B19F717A5F7A}" type="sibTrans" cxnId="{5390CFB4-94BE-422C-8777-5CA6D5B9ABFB}">
      <dgm:prSet/>
      <dgm:spPr/>
      <dgm:t>
        <a:bodyPr/>
        <a:lstStyle/>
        <a:p>
          <a:endParaRPr lang="fr-BE"/>
        </a:p>
      </dgm:t>
    </dgm:pt>
    <dgm:pt modelId="{D96A223E-274B-4B4E-A036-693ECEC64E42}">
      <dgm:prSet custT="1"/>
      <dgm:spPr/>
      <dgm:t>
        <a:bodyPr/>
        <a:lstStyle/>
        <a:p>
          <a:pPr indent="0">
            <a:buFontTx/>
            <a:buNone/>
          </a:pPr>
          <a:endParaRPr lang="fr-BE" sz="1800" dirty="0"/>
        </a:p>
      </dgm:t>
    </dgm:pt>
    <dgm:pt modelId="{97A4F16E-FD9C-4585-B53B-1D75424AFBEA}" type="parTrans" cxnId="{46F4C1C1-AC4A-4F4C-B642-D103F32C430A}">
      <dgm:prSet/>
      <dgm:spPr/>
      <dgm:t>
        <a:bodyPr/>
        <a:lstStyle/>
        <a:p>
          <a:endParaRPr lang="fr-BE"/>
        </a:p>
      </dgm:t>
    </dgm:pt>
    <dgm:pt modelId="{D00E31FA-76EC-47A5-8AE5-30273F526C49}" type="sibTrans" cxnId="{46F4C1C1-AC4A-4F4C-B642-D103F32C430A}">
      <dgm:prSet/>
      <dgm:spPr/>
      <dgm:t>
        <a:bodyPr/>
        <a:lstStyle/>
        <a:p>
          <a:endParaRPr lang="fr-BE"/>
        </a:p>
      </dgm:t>
    </dgm:pt>
    <dgm:pt modelId="{E9907777-E3F4-451C-89B3-EA0CFC4BA1FE}">
      <dgm:prSet custT="1"/>
      <dgm:spPr>
        <a:ln>
          <a:solidFill>
            <a:schemeClr val="accent4"/>
          </a:solidFill>
        </a:ln>
      </dgm:spPr>
      <dgm:t>
        <a:bodyPr/>
        <a:lstStyle/>
        <a:p>
          <a:pPr indent="0">
            <a:buFontTx/>
            <a:buNone/>
          </a:pPr>
          <a:endParaRPr lang="fr-BE" sz="1800" dirty="0"/>
        </a:p>
      </dgm:t>
    </dgm:pt>
    <dgm:pt modelId="{735C217E-DBBC-45A3-89D2-C341A3EBA5B1}" type="parTrans" cxnId="{59386747-C9EC-4C8C-B314-450E2D62816A}">
      <dgm:prSet/>
      <dgm:spPr/>
      <dgm:t>
        <a:bodyPr/>
        <a:lstStyle/>
        <a:p>
          <a:endParaRPr lang="fr-BE"/>
        </a:p>
      </dgm:t>
    </dgm:pt>
    <dgm:pt modelId="{78435F40-D286-4A6C-95E0-8297FCECDA2A}" type="sibTrans" cxnId="{59386747-C9EC-4C8C-B314-450E2D62816A}">
      <dgm:prSet/>
      <dgm:spPr/>
      <dgm:t>
        <a:bodyPr/>
        <a:lstStyle/>
        <a:p>
          <a:endParaRPr lang="fr-BE"/>
        </a:p>
      </dgm:t>
    </dgm:pt>
    <dgm:pt modelId="{63D47735-76D3-4EAD-AAC6-DBC54A41D4CD}" type="pres">
      <dgm:prSet presAssocID="{40B5EA43-26C5-455A-8555-AA9BD7754C5B}" presName="linear" presStyleCnt="0">
        <dgm:presLayoutVars>
          <dgm:dir/>
          <dgm:animLvl val="lvl"/>
          <dgm:resizeHandles val="exact"/>
        </dgm:presLayoutVars>
      </dgm:prSet>
      <dgm:spPr/>
    </dgm:pt>
    <dgm:pt modelId="{C64F3A21-C39A-4435-AF6C-DC6913894B2C}" type="pres">
      <dgm:prSet presAssocID="{165E87C1-46CE-4068-9558-C4BFCE2120C4}" presName="parentLin" presStyleCnt="0"/>
      <dgm:spPr/>
    </dgm:pt>
    <dgm:pt modelId="{CDAA857D-8BDB-47BE-B7C7-D4C56191E133}" type="pres">
      <dgm:prSet presAssocID="{165E87C1-46CE-4068-9558-C4BFCE2120C4}" presName="parentLeftMargin" presStyleLbl="node1" presStyleIdx="0" presStyleCnt="1"/>
      <dgm:spPr/>
    </dgm:pt>
    <dgm:pt modelId="{F7EFB10E-6698-4469-A2A5-1B1C850F9DC8}" type="pres">
      <dgm:prSet presAssocID="{165E87C1-46CE-4068-9558-C4BFCE2120C4}" presName="parentText" presStyleLbl="node1" presStyleIdx="0" presStyleCnt="1" custScaleY="642623" custLinFactY="100000" custLinFactNeighborX="-17067" custLinFactNeighborY="169623">
        <dgm:presLayoutVars>
          <dgm:chMax val="0"/>
          <dgm:bulletEnabled val="1"/>
        </dgm:presLayoutVars>
      </dgm:prSet>
      <dgm:spPr/>
    </dgm:pt>
    <dgm:pt modelId="{CE4FDE4F-A1F7-404D-A590-B68BB90B1132}" type="pres">
      <dgm:prSet presAssocID="{165E87C1-46CE-4068-9558-C4BFCE2120C4}" presName="negativeSpace" presStyleCnt="0"/>
      <dgm:spPr/>
    </dgm:pt>
    <dgm:pt modelId="{B65B3C17-F726-4EB3-A59A-4056E77CE7A8}" type="pres">
      <dgm:prSet presAssocID="{165E87C1-46CE-4068-9558-C4BFCE2120C4}" presName="childText" presStyleLbl="conFgAcc1" presStyleIdx="0" presStyleCnt="1" custScaleY="111026">
        <dgm:presLayoutVars>
          <dgm:bulletEnabled val="1"/>
        </dgm:presLayoutVars>
      </dgm:prSet>
      <dgm:spPr/>
    </dgm:pt>
  </dgm:ptLst>
  <dgm:cxnLst>
    <dgm:cxn modelId="{65C7590B-4CDB-4F4E-9045-70A41BD84A66}" type="presOf" srcId="{1C5FFD0A-A66D-4D26-9718-8D326B915410}" destId="{B65B3C17-F726-4EB3-A59A-4056E77CE7A8}" srcOrd="0" destOrd="10" presId="urn:microsoft.com/office/officeart/2005/8/layout/list1"/>
    <dgm:cxn modelId="{3B554819-8A96-4429-A145-51DCE2A8E478}" type="presOf" srcId="{40B5EA43-26C5-455A-8555-AA9BD7754C5B}" destId="{63D47735-76D3-4EAD-AAC6-DBC54A41D4CD}" srcOrd="0" destOrd="0" presId="urn:microsoft.com/office/officeart/2005/8/layout/list1"/>
    <dgm:cxn modelId="{2D61431B-9A4C-4678-91BF-41587BF331B1}" type="presOf" srcId="{E9907777-E3F4-451C-89B3-EA0CFC4BA1FE}" destId="{B65B3C17-F726-4EB3-A59A-4056E77CE7A8}" srcOrd="0" destOrd="1" presId="urn:microsoft.com/office/officeart/2005/8/layout/list1"/>
    <dgm:cxn modelId="{07C2E228-FA44-4008-8A14-FCF5B95C463E}" srcId="{165E87C1-46CE-4068-9558-C4BFCE2120C4}" destId="{F755A019-B9AB-4BA1-8D26-458CE902766B}" srcOrd="12" destOrd="0" parTransId="{11B53C3B-CC2D-440A-B717-E6C03A4BDF94}" sibTransId="{A3160698-2CFE-4D16-AE11-3AAD5F0088C8}"/>
    <dgm:cxn modelId="{361AAE2F-02A1-42AC-95FD-9A17ADE13483}" srcId="{165E87C1-46CE-4068-9558-C4BFCE2120C4}" destId="{D956979E-1CC8-4D8C-890E-73D42D664A77}" srcOrd="8" destOrd="0" parTransId="{A9018405-852D-47B9-99A7-2A579D0C6EB3}" sibTransId="{87A1814B-01A9-4D20-A5E0-1C47C32861BA}"/>
    <dgm:cxn modelId="{81353933-8C2D-442F-A9D5-AFD2418BAF45}" srcId="{165E87C1-46CE-4068-9558-C4BFCE2120C4}" destId="{1C5FFD0A-A66D-4D26-9718-8D326B915410}" srcOrd="10" destOrd="0" parTransId="{49A1EC9A-76C4-4503-A853-B719F796D50E}" sibTransId="{D9F7AA05-34D4-4423-B320-C8DC4E2AFAD1}"/>
    <dgm:cxn modelId="{8A0B813C-C57C-40EA-8076-4A72AC63E466}" srcId="{40B5EA43-26C5-455A-8555-AA9BD7754C5B}" destId="{165E87C1-46CE-4068-9558-C4BFCE2120C4}" srcOrd="0" destOrd="0" parTransId="{7236E156-20E0-4CEB-919A-00B4166F5124}" sibTransId="{ADB0F1BA-0B6C-4372-95C2-DEBDBBF812AA}"/>
    <dgm:cxn modelId="{81C3885D-1B56-443F-8709-7E105F4295B2}" srcId="{165E87C1-46CE-4068-9558-C4BFCE2120C4}" destId="{31B24307-0E7A-4D41-B129-1AA8E892CF1C}" srcOrd="6" destOrd="0" parTransId="{37BF066B-12ED-4C8C-B9AB-5F6EF2AF08CC}" sibTransId="{07A90CD2-D769-4BF7-85CC-A70FB8B36A65}"/>
    <dgm:cxn modelId="{38EBBD5F-84DA-492A-81C2-B6000FD426B6}" srcId="{165E87C1-46CE-4068-9558-C4BFCE2120C4}" destId="{4BF707C5-6AB8-4F30-9059-34F676AE7ABB}" srcOrd="4" destOrd="0" parTransId="{E3872167-8852-4646-AFB8-0EF98FAB34B1}" sibTransId="{FC947F39-3909-46BA-A72A-E15EB59A5326}"/>
    <dgm:cxn modelId="{36AC0960-6D0E-4E6B-BD20-C0AA6AA4902F}" type="presOf" srcId="{603D8C62-39BC-46FF-A8D7-DBEB1A61B44D}" destId="{B65B3C17-F726-4EB3-A59A-4056E77CE7A8}" srcOrd="0" destOrd="5" presId="urn:microsoft.com/office/officeart/2005/8/layout/list1"/>
    <dgm:cxn modelId="{59386747-C9EC-4C8C-B314-450E2D62816A}" srcId="{165E87C1-46CE-4068-9558-C4BFCE2120C4}" destId="{E9907777-E3F4-451C-89B3-EA0CFC4BA1FE}" srcOrd="1" destOrd="0" parTransId="{735C217E-DBBC-45A3-89D2-C341A3EBA5B1}" sibTransId="{78435F40-D286-4A6C-95E0-8297FCECDA2A}"/>
    <dgm:cxn modelId="{979FBF6F-40AC-45D1-8524-AD8BA3BEFC31}" srcId="{165E87C1-46CE-4068-9558-C4BFCE2120C4}" destId="{0976451E-CA95-4C5B-8943-F0049EEA5235}" srcOrd="7" destOrd="0" parTransId="{58E7C303-F59D-44D4-AB24-7E549E904DE3}" sibTransId="{009FE5F7-41F7-4BB9-B544-5AEAA8EE0F03}"/>
    <dgm:cxn modelId="{FB8F0754-A1B3-4BD2-A748-C7FFFB223602}" type="presOf" srcId="{4BF707C5-6AB8-4F30-9059-34F676AE7ABB}" destId="{B65B3C17-F726-4EB3-A59A-4056E77CE7A8}" srcOrd="0" destOrd="4" presId="urn:microsoft.com/office/officeart/2005/8/layout/list1"/>
    <dgm:cxn modelId="{75287775-C000-4A94-8EAD-80E8098B7223}" type="presOf" srcId="{31B24307-0E7A-4D41-B129-1AA8E892CF1C}" destId="{B65B3C17-F726-4EB3-A59A-4056E77CE7A8}" srcOrd="0" destOrd="6" presId="urn:microsoft.com/office/officeart/2005/8/layout/list1"/>
    <dgm:cxn modelId="{E4798A75-4E4D-476F-B6FC-CBECF36B3801}" type="presOf" srcId="{8E3E45FF-CDE3-4B9F-B511-A55A459B748D}" destId="{B65B3C17-F726-4EB3-A59A-4056E77CE7A8}" srcOrd="0" destOrd="11" presId="urn:microsoft.com/office/officeart/2005/8/layout/list1"/>
    <dgm:cxn modelId="{3241F583-3FC7-4049-826A-C5327078E540}" type="presOf" srcId="{0976451E-CA95-4C5B-8943-F0049EEA5235}" destId="{B65B3C17-F726-4EB3-A59A-4056E77CE7A8}" srcOrd="0" destOrd="7" presId="urn:microsoft.com/office/officeart/2005/8/layout/list1"/>
    <dgm:cxn modelId="{3184B595-B73A-42B6-9679-E600AB035D02}" srcId="{165E87C1-46CE-4068-9558-C4BFCE2120C4}" destId="{A3E4C80E-18D4-4CA2-AD9F-C239514DD87F}" srcOrd="0" destOrd="0" parTransId="{586C84A6-20FC-488A-A6E9-E02BEF469790}" sibTransId="{1EEBEF6B-8FE9-45BE-BDDC-428CF9B5BCFE}"/>
    <dgm:cxn modelId="{6DADE9AE-6DC5-4E5F-AA59-744B643057F7}" type="presOf" srcId="{D956979E-1CC8-4D8C-890E-73D42D664A77}" destId="{B65B3C17-F726-4EB3-A59A-4056E77CE7A8}" srcOrd="0" destOrd="8" presId="urn:microsoft.com/office/officeart/2005/8/layout/list1"/>
    <dgm:cxn modelId="{471FD6B1-DD69-4F7F-992B-0F099C3B9022}" type="presOf" srcId="{165E87C1-46CE-4068-9558-C4BFCE2120C4}" destId="{F7EFB10E-6698-4469-A2A5-1B1C850F9DC8}" srcOrd="1" destOrd="0" presId="urn:microsoft.com/office/officeart/2005/8/layout/list1"/>
    <dgm:cxn modelId="{5390CFB4-94BE-422C-8777-5CA6D5B9ABFB}" srcId="{165E87C1-46CE-4068-9558-C4BFCE2120C4}" destId="{603D8C62-39BC-46FF-A8D7-DBEB1A61B44D}" srcOrd="5" destOrd="0" parTransId="{A9F42D5F-C574-4DAA-93C5-B623653CF143}" sibTransId="{7F1FCC5D-2B7E-4772-AA53-B19F717A5F7A}"/>
    <dgm:cxn modelId="{8B8BC7BD-3C06-4BAF-9ED3-1EE4B04B9E98}" srcId="{165E87C1-46CE-4068-9558-C4BFCE2120C4}" destId="{79E59B54-BDFD-49A2-9208-9D1FD78FBA31}" srcOrd="9" destOrd="0" parTransId="{BAB48E77-9995-4978-A251-9E1FFC2AE00D}" sibTransId="{1A7AB1EE-1193-4741-B797-970A57D17B4C}"/>
    <dgm:cxn modelId="{4EAE4EBF-B2C0-4CF7-889A-C60E4F7F1469}" type="presOf" srcId="{165E87C1-46CE-4068-9558-C4BFCE2120C4}" destId="{CDAA857D-8BDB-47BE-B7C7-D4C56191E133}" srcOrd="0" destOrd="0" presId="urn:microsoft.com/office/officeart/2005/8/layout/list1"/>
    <dgm:cxn modelId="{050D38C1-9FB4-46BE-B3DA-0341D292F6DD}" srcId="{165E87C1-46CE-4068-9558-C4BFCE2120C4}" destId="{E1711663-EBED-4169-96A9-25EEAB14414C}" srcOrd="2" destOrd="0" parTransId="{60181F25-B4CB-43B2-8474-19597278E6B1}" sibTransId="{A6BC8274-A5DD-4ABF-83BA-1DD956120975}"/>
    <dgm:cxn modelId="{46F4C1C1-AC4A-4F4C-B642-D103F32C430A}" srcId="{165E87C1-46CE-4068-9558-C4BFCE2120C4}" destId="{D96A223E-274B-4B4E-A036-693ECEC64E42}" srcOrd="3" destOrd="0" parTransId="{97A4F16E-FD9C-4585-B53B-1D75424AFBEA}" sibTransId="{D00E31FA-76EC-47A5-8AE5-30273F526C49}"/>
    <dgm:cxn modelId="{0CB880E1-C909-4366-A681-3D136D1CB5D5}" type="presOf" srcId="{E1711663-EBED-4169-96A9-25EEAB14414C}" destId="{B65B3C17-F726-4EB3-A59A-4056E77CE7A8}" srcOrd="0" destOrd="2" presId="urn:microsoft.com/office/officeart/2005/8/layout/list1"/>
    <dgm:cxn modelId="{DBE572E6-9C58-480D-A440-0C8ADD531A7C}" srcId="{165E87C1-46CE-4068-9558-C4BFCE2120C4}" destId="{8E3E45FF-CDE3-4B9F-B511-A55A459B748D}" srcOrd="11" destOrd="0" parTransId="{CCFD48E6-872C-4E78-B495-4F9C3EDC43E0}" sibTransId="{2B43552F-9A6D-4672-ABCB-70068393C392}"/>
    <dgm:cxn modelId="{9ABF22EB-71FC-4821-AB95-573CD2A9DFDF}" type="presOf" srcId="{F755A019-B9AB-4BA1-8D26-458CE902766B}" destId="{B65B3C17-F726-4EB3-A59A-4056E77CE7A8}" srcOrd="0" destOrd="12" presId="urn:microsoft.com/office/officeart/2005/8/layout/list1"/>
    <dgm:cxn modelId="{9D9A77F4-F02F-4B87-8D93-92136594F2E6}" type="presOf" srcId="{A3E4C80E-18D4-4CA2-AD9F-C239514DD87F}" destId="{B65B3C17-F726-4EB3-A59A-4056E77CE7A8}" srcOrd="0" destOrd="0" presId="urn:microsoft.com/office/officeart/2005/8/layout/list1"/>
    <dgm:cxn modelId="{37C3A7F7-C73D-4D6E-8457-E5B7060B21D9}" type="presOf" srcId="{D96A223E-274B-4B4E-A036-693ECEC64E42}" destId="{B65B3C17-F726-4EB3-A59A-4056E77CE7A8}" srcOrd="0" destOrd="3" presId="urn:microsoft.com/office/officeart/2005/8/layout/list1"/>
    <dgm:cxn modelId="{B4BBB0FE-9C9E-44B7-BA06-F2A2F5CB9C2D}" type="presOf" srcId="{79E59B54-BDFD-49A2-9208-9D1FD78FBA31}" destId="{B65B3C17-F726-4EB3-A59A-4056E77CE7A8}" srcOrd="0" destOrd="9" presId="urn:microsoft.com/office/officeart/2005/8/layout/list1"/>
    <dgm:cxn modelId="{35130DEE-970F-40C2-8173-1206E0D43A01}" type="presParOf" srcId="{63D47735-76D3-4EAD-AAC6-DBC54A41D4CD}" destId="{C64F3A21-C39A-4435-AF6C-DC6913894B2C}" srcOrd="0" destOrd="0" presId="urn:microsoft.com/office/officeart/2005/8/layout/list1"/>
    <dgm:cxn modelId="{B85FFF04-E9DB-4453-B6D6-477ED4A7D757}" type="presParOf" srcId="{C64F3A21-C39A-4435-AF6C-DC6913894B2C}" destId="{CDAA857D-8BDB-47BE-B7C7-D4C56191E133}" srcOrd="0" destOrd="0" presId="urn:microsoft.com/office/officeart/2005/8/layout/list1"/>
    <dgm:cxn modelId="{7BBC5D33-E3B3-4D70-97BE-A2D18862309F}" type="presParOf" srcId="{C64F3A21-C39A-4435-AF6C-DC6913894B2C}" destId="{F7EFB10E-6698-4469-A2A5-1B1C850F9DC8}" srcOrd="1" destOrd="0" presId="urn:microsoft.com/office/officeart/2005/8/layout/list1"/>
    <dgm:cxn modelId="{AE78AB49-CAA1-480E-9169-2F3A1C0B4DED}" type="presParOf" srcId="{63D47735-76D3-4EAD-AAC6-DBC54A41D4CD}" destId="{CE4FDE4F-A1F7-404D-A590-B68BB90B1132}" srcOrd="1" destOrd="0" presId="urn:microsoft.com/office/officeart/2005/8/layout/list1"/>
    <dgm:cxn modelId="{A81D694B-255A-4780-808C-D5CF371E46BF}" type="presParOf" srcId="{63D47735-76D3-4EAD-AAC6-DBC54A41D4CD}" destId="{B65B3C17-F726-4EB3-A59A-4056E77CE7A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DC80834-B536-4EC9-9C7D-B2213F7046D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BE"/>
        </a:p>
      </dgm:t>
    </dgm:pt>
    <dgm:pt modelId="{92917893-9A47-4A10-A605-A14ED9450C7D}">
      <dgm:prSet/>
      <dgm:spPr>
        <a:solidFill>
          <a:schemeClr val="accent3"/>
        </a:solidFill>
        <a:ln>
          <a:solidFill>
            <a:schemeClr val="accent3"/>
          </a:solidFill>
        </a:ln>
      </dgm:spPr>
      <dgm:t>
        <a:bodyPr/>
        <a:lstStyle/>
        <a:p>
          <a:r>
            <a:rPr lang="fr-BE"/>
            <a:t>Auteur </a:t>
          </a:r>
        </a:p>
      </dgm:t>
    </dgm:pt>
    <dgm:pt modelId="{E644DA40-5782-4626-8C88-5BA551E298EC}" type="parTrans" cxnId="{1F9B8B4C-88FF-493A-9263-DB7D498E9E18}">
      <dgm:prSet/>
      <dgm:spPr/>
      <dgm:t>
        <a:bodyPr/>
        <a:lstStyle/>
        <a:p>
          <a:endParaRPr lang="fr-BE"/>
        </a:p>
      </dgm:t>
    </dgm:pt>
    <dgm:pt modelId="{5964253B-DF61-4405-9035-0713B4117BCD}" type="sibTrans" cxnId="{1F9B8B4C-88FF-493A-9263-DB7D498E9E18}">
      <dgm:prSet/>
      <dgm:spPr/>
      <dgm:t>
        <a:bodyPr/>
        <a:lstStyle/>
        <a:p>
          <a:endParaRPr lang="fr-BE"/>
        </a:p>
      </dgm:t>
    </dgm:pt>
    <dgm:pt modelId="{AE2CF627-B19C-422B-9581-A850C693441A}">
      <dgm:prSet/>
      <dgm:spPr>
        <a:solidFill>
          <a:schemeClr val="bg1">
            <a:alpha val="90000"/>
          </a:schemeClr>
        </a:solidFill>
        <a:ln>
          <a:solidFill>
            <a:schemeClr val="accent4">
              <a:alpha val="90000"/>
            </a:schemeClr>
          </a:solidFill>
        </a:ln>
      </dgm:spPr>
      <dgm:t>
        <a:bodyPr/>
        <a:lstStyle/>
        <a:p>
          <a:pPr>
            <a:buFontTx/>
            <a:buNone/>
          </a:pPr>
          <a:r>
            <a:rPr lang="fr-BE" dirty="0"/>
            <a:t>Circulaire :</a:t>
          </a:r>
        </a:p>
      </dgm:t>
    </dgm:pt>
    <dgm:pt modelId="{732C1B0C-FA51-496E-B279-12880FA0F68C}" type="parTrans" cxnId="{1903C180-36E7-4B5A-B42F-1B57BA69A249}">
      <dgm:prSet/>
      <dgm:spPr/>
      <dgm:t>
        <a:bodyPr/>
        <a:lstStyle/>
        <a:p>
          <a:endParaRPr lang="fr-BE"/>
        </a:p>
      </dgm:t>
    </dgm:pt>
    <dgm:pt modelId="{35326E76-A037-4E0C-B242-16BD2686313E}" type="sibTrans" cxnId="{1903C180-36E7-4B5A-B42F-1B57BA69A249}">
      <dgm:prSet/>
      <dgm:spPr/>
      <dgm:t>
        <a:bodyPr/>
        <a:lstStyle/>
        <a:p>
          <a:endParaRPr lang="fr-BE"/>
        </a:p>
      </dgm:t>
    </dgm:pt>
    <dgm:pt modelId="{B3DA912D-ADE8-4895-963A-5CA9C007402F}">
      <dgm:prSet/>
      <dgm:spPr>
        <a:solidFill>
          <a:schemeClr val="bg1">
            <a:alpha val="90000"/>
          </a:schemeClr>
        </a:solidFill>
        <a:ln>
          <a:solidFill>
            <a:schemeClr val="accent4">
              <a:alpha val="90000"/>
            </a:schemeClr>
          </a:solidFill>
        </a:ln>
      </dgm:spPr>
      <dgm:t>
        <a:bodyPr/>
        <a:lstStyle/>
        <a:p>
          <a:pPr>
            <a:buFontTx/>
            <a:buNone/>
          </a:pPr>
          <a:r>
            <a:rPr lang="fr-BE" dirty="0"/>
            <a:t>-&gt; directeur général </a:t>
          </a:r>
        </a:p>
      </dgm:t>
    </dgm:pt>
    <dgm:pt modelId="{D1EA3007-5D6E-4C65-AE0D-99A4CCD8E8B3}" type="parTrans" cxnId="{650AD818-1B76-4EF0-A02D-65C036214BA0}">
      <dgm:prSet/>
      <dgm:spPr/>
      <dgm:t>
        <a:bodyPr/>
        <a:lstStyle/>
        <a:p>
          <a:endParaRPr lang="fr-BE"/>
        </a:p>
      </dgm:t>
    </dgm:pt>
    <dgm:pt modelId="{C3D8C9BE-474C-4019-AF52-9F85AEFF1977}" type="sibTrans" cxnId="{650AD818-1B76-4EF0-A02D-65C036214BA0}">
      <dgm:prSet/>
      <dgm:spPr/>
      <dgm:t>
        <a:bodyPr/>
        <a:lstStyle/>
        <a:p>
          <a:endParaRPr lang="fr-BE"/>
        </a:p>
      </dgm:t>
    </dgm:pt>
    <dgm:pt modelId="{613CDCEC-F0C6-43A0-8EF5-C0A8B0E71518}">
      <dgm:prSet/>
      <dgm:spPr>
        <a:solidFill>
          <a:schemeClr val="bg1">
            <a:alpha val="90000"/>
          </a:schemeClr>
        </a:solidFill>
        <a:ln>
          <a:solidFill>
            <a:schemeClr val="accent4">
              <a:alpha val="90000"/>
            </a:schemeClr>
          </a:solidFill>
        </a:ln>
      </dgm:spPr>
      <dgm:t>
        <a:bodyPr/>
        <a:lstStyle/>
        <a:p>
          <a:pPr>
            <a:buFontTx/>
            <a:buNone/>
          </a:pPr>
          <a:r>
            <a:rPr lang="fr-BE" dirty="0"/>
            <a:t>Pratique:</a:t>
          </a:r>
        </a:p>
      </dgm:t>
    </dgm:pt>
    <dgm:pt modelId="{3ADF2393-ADE0-4CFA-A779-DC1443422F71}" type="parTrans" cxnId="{596AD4EA-793C-4437-80BB-ADFC106F670F}">
      <dgm:prSet/>
      <dgm:spPr/>
      <dgm:t>
        <a:bodyPr/>
        <a:lstStyle/>
        <a:p>
          <a:endParaRPr lang="fr-BE"/>
        </a:p>
      </dgm:t>
    </dgm:pt>
    <dgm:pt modelId="{8ADF9AA6-EA08-486D-8FBD-E51389121966}" type="sibTrans" cxnId="{596AD4EA-793C-4437-80BB-ADFC106F670F}">
      <dgm:prSet/>
      <dgm:spPr/>
      <dgm:t>
        <a:bodyPr/>
        <a:lstStyle/>
        <a:p>
          <a:endParaRPr lang="fr-BE"/>
        </a:p>
      </dgm:t>
    </dgm:pt>
    <dgm:pt modelId="{FDA0C5BA-490D-4017-8D00-429996BB4A1F}">
      <dgm:prSet/>
      <dgm:spPr>
        <a:solidFill>
          <a:schemeClr val="bg1">
            <a:alpha val="90000"/>
          </a:schemeClr>
        </a:solidFill>
        <a:ln>
          <a:solidFill>
            <a:schemeClr val="accent4">
              <a:alpha val="90000"/>
            </a:schemeClr>
          </a:solidFill>
        </a:ln>
      </dgm:spPr>
      <dgm:t>
        <a:bodyPr/>
        <a:lstStyle/>
        <a:p>
          <a:pPr>
            <a:buFontTx/>
            <a:buNone/>
          </a:pPr>
          <a:r>
            <a:rPr lang="fr-BE" dirty="0"/>
            <a:t>-&gt; supérieur hiérarchique direct du travailleur</a:t>
          </a:r>
        </a:p>
      </dgm:t>
    </dgm:pt>
    <dgm:pt modelId="{878F9A7D-1621-416C-AABA-8CC812971C23}" type="parTrans" cxnId="{A1390868-DFB6-4122-BDCD-B1F14A4EEA92}">
      <dgm:prSet/>
      <dgm:spPr/>
      <dgm:t>
        <a:bodyPr/>
        <a:lstStyle/>
        <a:p>
          <a:endParaRPr lang="fr-BE"/>
        </a:p>
      </dgm:t>
    </dgm:pt>
    <dgm:pt modelId="{B717FC8E-31DF-4E0E-8C7D-D6AAD9892E3E}" type="sibTrans" cxnId="{A1390868-DFB6-4122-BDCD-B1F14A4EEA92}">
      <dgm:prSet/>
      <dgm:spPr/>
      <dgm:t>
        <a:bodyPr/>
        <a:lstStyle/>
        <a:p>
          <a:endParaRPr lang="fr-BE"/>
        </a:p>
      </dgm:t>
    </dgm:pt>
    <dgm:pt modelId="{0F269E33-8369-462E-AC27-524A8328C126}">
      <dgm:prSet/>
      <dgm:spPr>
        <a:solidFill>
          <a:schemeClr val="accent3"/>
        </a:solidFill>
        <a:ln>
          <a:solidFill>
            <a:schemeClr val="accent3"/>
          </a:solidFill>
        </a:ln>
      </dgm:spPr>
      <dgm:t>
        <a:bodyPr/>
        <a:lstStyle/>
        <a:p>
          <a:r>
            <a:rPr lang="fr-BE"/>
            <a:t>Forme</a:t>
          </a:r>
        </a:p>
      </dgm:t>
    </dgm:pt>
    <dgm:pt modelId="{8EA0FD02-E5E3-4E49-8D28-0353FB282E85}" type="parTrans" cxnId="{1B3DE885-E79A-4219-8784-41F4934D6312}">
      <dgm:prSet/>
      <dgm:spPr/>
      <dgm:t>
        <a:bodyPr/>
        <a:lstStyle/>
        <a:p>
          <a:endParaRPr lang="fr-BE"/>
        </a:p>
      </dgm:t>
    </dgm:pt>
    <dgm:pt modelId="{2340FD4A-9F92-4A99-A91D-1A771AE8884B}" type="sibTrans" cxnId="{1B3DE885-E79A-4219-8784-41F4934D6312}">
      <dgm:prSet/>
      <dgm:spPr/>
      <dgm:t>
        <a:bodyPr/>
        <a:lstStyle/>
        <a:p>
          <a:endParaRPr lang="fr-BE"/>
        </a:p>
      </dgm:t>
    </dgm:pt>
    <dgm:pt modelId="{63863AD2-A43D-469B-9244-75F2F36736CE}">
      <dgm:prSet/>
      <dgm:spPr>
        <a:solidFill>
          <a:schemeClr val="bg1">
            <a:alpha val="90000"/>
          </a:schemeClr>
        </a:solidFill>
        <a:ln>
          <a:solidFill>
            <a:schemeClr val="accent4">
              <a:alpha val="90000"/>
            </a:schemeClr>
          </a:solidFill>
        </a:ln>
      </dgm:spPr>
      <dgm:t>
        <a:bodyPr/>
        <a:lstStyle/>
        <a:p>
          <a:pPr>
            <a:buFontTx/>
            <a:buNone/>
          </a:pPr>
          <a:r>
            <a:rPr lang="fr-BE" dirty="0"/>
            <a:t>Circulaire :</a:t>
          </a:r>
        </a:p>
      </dgm:t>
    </dgm:pt>
    <dgm:pt modelId="{4A9DFD20-96D3-4230-A2B1-3B3E3A71B6B5}" type="parTrans" cxnId="{408BD24F-78B5-490B-814B-089D57F025C5}">
      <dgm:prSet/>
      <dgm:spPr/>
      <dgm:t>
        <a:bodyPr/>
        <a:lstStyle/>
        <a:p>
          <a:endParaRPr lang="fr-BE"/>
        </a:p>
      </dgm:t>
    </dgm:pt>
    <dgm:pt modelId="{C85D0047-8D02-464C-ADBC-B4C5C5B3CD6C}" type="sibTrans" cxnId="{408BD24F-78B5-490B-814B-089D57F025C5}">
      <dgm:prSet/>
      <dgm:spPr/>
      <dgm:t>
        <a:bodyPr/>
        <a:lstStyle/>
        <a:p>
          <a:endParaRPr lang="fr-BE"/>
        </a:p>
      </dgm:t>
    </dgm:pt>
    <dgm:pt modelId="{BC6D5194-7C8E-43AD-878C-DB18DF262418}">
      <dgm:prSet/>
      <dgm:spPr>
        <a:solidFill>
          <a:schemeClr val="bg1">
            <a:alpha val="90000"/>
          </a:schemeClr>
        </a:solidFill>
        <a:ln>
          <a:solidFill>
            <a:schemeClr val="accent4">
              <a:alpha val="90000"/>
            </a:schemeClr>
          </a:solidFill>
        </a:ln>
      </dgm:spPr>
      <dgm:t>
        <a:bodyPr/>
        <a:lstStyle/>
        <a:p>
          <a:pPr>
            <a:buFontTx/>
            <a:buNone/>
          </a:pPr>
          <a:r>
            <a:rPr lang="fr-BE" dirty="0"/>
            <a:t>-&gt; avertissement écrit</a:t>
          </a:r>
        </a:p>
      </dgm:t>
    </dgm:pt>
    <dgm:pt modelId="{9B01C614-6EB2-431A-AA5A-074F3D9DF9A7}" type="parTrans" cxnId="{C7213272-7E8B-4FEA-A7AB-BAAE2E6A2791}">
      <dgm:prSet/>
      <dgm:spPr/>
      <dgm:t>
        <a:bodyPr/>
        <a:lstStyle/>
        <a:p>
          <a:endParaRPr lang="fr-BE"/>
        </a:p>
      </dgm:t>
    </dgm:pt>
    <dgm:pt modelId="{BFD78987-7332-4064-BD75-D15CEA14E560}" type="sibTrans" cxnId="{C7213272-7E8B-4FEA-A7AB-BAAE2E6A2791}">
      <dgm:prSet/>
      <dgm:spPr/>
      <dgm:t>
        <a:bodyPr/>
        <a:lstStyle/>
        <a:p>
          <a:endParaRPr lang="fr-BE"/>
        </a:p>
      </dgm:t>
    </dgm:pt>
    <dgm:pt modelId="{A0C9D269-2B20-4FCC-869B-B0A1743A60D9}">
      <dgm:prSet/>
      <dgm:spPr>
        <a:solidFill>
          <a:schemeClr val="bg1">
            <a:alpha val="90000"/>
          </a:schemeClr>
        </a:solidFill>
        <a:ln>
          <a:solidFill>
            <a:schemeClr val="accent4">
              <a:alpha val="90000"/>
            </a:schemeClr>
          </a:solidFill>
        </a:ln>
      </dgm:spPr>
      <dgm:t>
        <a:bodyPr/>
        <a:lstStyle/>
        <a:p>
          <a:pPr>
            <a:buFontTx/>
            <a:buNone/>
          </a:pPr>
          <a:r>
            <a:rPr lang="fr-BE" dirty="0"/>
            <a:t>Pas de formalise particulier</a:t>
          </a:r>
        </a:p>
      </dgm:t>
    </dgm:pt>
    <dgm:pt modelId="{819834C6-0590-48B0-A292-B4E0A2C0295C}" type="parTrans" cxnId="{507B3AB1-FACD-43B8-8529-737A1E908574}">
      <dgm:prSet/>
      <dgm:spPr/>
      <dgm:t>
        <a:bodyPr/>
        <a:lstStyle/>
        <a:p>
          <a:endParaRPr lang="fr-BE"/>
        </a:p>
      </dgm:t>
    </dgm:pt>
    <dgm:pt modelId="{5718078D-AE51-4526-9279-E6989531050E}" type="sibTrans" cxnId="{507B3AB1-FACD-43B8-8529-737A1E908574}">
      <dgm:prSet/>
      <dgm:spPr/>
      <dgm:t>
        <a:bodyPr/>
        <a:lstStyle/>
        <a:p>
          <a:endParaRPr lang="fr-BE"/>
        </a:p>
      </dgm:t>
    </dgm:pt>
    <dgm:pt modelId="{569C3391-8641-4D52-9FAC-C06BA657EA03}">
      <dgm:prSet/>
      <dgm:spPr>
        <a:solidFill>
          <a:schemeClr val="accent3"/>
        </a:solidFill>
        <a:ln>
          <a:solidFill>
            <a:schemeClr val="accent3"/>
          </a:solidFill>
        </a:ln>
      </dgm:spPr>
      <dgm:t>
        <a:bodyPr/>
        <a:lstStyle/>
        <a:p>
          <a:r>
            <a:rPr lang="fr-BE"/>
            <a:t>Contenu </a:t>
          </a:r>
        </a:p>
      </dgm:t>
    </dgm:pt>
    <dgm:pt modelId="{138762F9-7B08-4494-89BC-2A662E3DA2CF}" type="parTrans" cxnId="{A4C78451-F270-40B1-B887-64C8C31B78DC}">
      <dgm:prSet/>
      <dgm:spPr/>
      <dgm:t>
        <a:bodyPr/>
        <a:lstStyle/>
        <a:p>
          <a:endParaRPr lang="fr-BE"/>
        </a:p>
      </dgm:t>
    </dgm:pt>
    <dgm:pt modelId="{2A19EB38-4965-4DE3-92BF-08B8A66116E1}" type="sibTrans" cxnId="{A4C78451-F270-40B1-B887-64C8C31B78DC}">
      <dgm:prSet/>
      <dgm:spPr/>
      <dgm:t>
        <a:bodyPr/>
        <a:lstStyle/>
        <a:p>
          <a:endParaRPr lang="fr-BE"/>
        </a:p>
      </dgm:t>
    </dgm:pt>
    <dgm:pt modelId="{BD993521-0168-48AF-A4EC-1B3B10FEA63A}">
      <dgm:prSet/>
      <dgm:spPr>
        <a:solidFill>
          <a:schemeClr val="bg1">
            <a:alpha val="90000"/>
          </a:schemeClr>
        </a:solidFill>
        <a:ln>
          <a:solidFill>
            <a:schemeClr val="accent4">
              <a:alpha val="90000"/>
            </a:schemeClr>
          </a:solidFill>
        </a:ln>
      </dgm:spPr>
      <dgm:t>
        <a:bodyPr/>
        <a:lstStyle/>
        <a:p>
          <a:pPr>
            <a:buFont typeface="Arial" panose="020B0604020202020204" pitchFamily="34" charset="0"/>
            <a:buChar char="•"/>
          </a:pPr>
          <a:r>
            <a:rPr lang="fr-BE" dirty="0"/>
            <a:t>les motifs qui ont conduit le supérieur du travailleur à le convoquer à une audition;</a:t>
          </a:r>
        </a:p>
      </dgm:t>
    </dgm:pt>
    <dgm:pt modelId="{E76EAD1A-DB41-40BF-8E39-99BD0407E1C0}" type="parTrans" cxnId="{553D57F9-D5FC-4BDF-963D-48679BC3BDE2}">
      <dgm:prSet/>
      <dgm:spPr/>
      <dgm:t>
        <a:bodyPr/>
        <a:lstStyle/>
        <a:p>
          <a:endParaRPr lang="fr-BE"/>
        </a:p>
      </dgm:t>
    </dgm:pt>
    <dgm:pt modelId="{A8195636-9F34-4178-BD76-E19EFF41866A}" type="sibTrans" cxnId="{553D57F9-D5FC-4BDF-963D-48679BC3BDE2}">
      <dgm:prSet/>
      <dgm:spPr/>
      <dgm:t>
        <a:bodyPr/>
        <a:lstStyle/>
        <a:p>
          <a:endParaRPr lang="fr-BE"/>
        </a:p>
      </dgm:t>
    </dgm:pt>
    <dgm:pt modelId="{0D117E94-149A-4AAC-B576-D4B28035D85D}">
      <dgm:prSet/>
      <dgm:spPr>
        <a:solidFill>
          <a:schemeClr val="bg1">
            <a:alpha val="90000"/>
          </a:schemeClr>
        </a:solidFill>
        <a:ln>
          <a:solidFill>
            <a:schemeClr val="accent4">
              <a:alpha val="90000"/>
            </a:schemeClr>
          </a:solidFill>
        </a:ln>
      </dgm:spPr>
      <dgm:t>
        <a:bodyPr/>
        <a:lstStyle/>
        <a:p>
          <a:pPr>
            <a:buFont typeface="Arial" panose="020B0604020202020204" pitchFamily="34" charset="0"/>
            <a:buChar char="•"/>
          </a:pPr>
          <a:r>
            <a:rPr lang="fr-BE" dirty="0"/>
            <a:t>la date, l’heure, et le lieu de l’audition ; </a:t>
          </a:r>
        </a:p>
      </dgm:t>
    </dgm:pt>
    <dgm:pt modelId="{408D2506-3ADF-452D-B166-809BA435D721}" type="parTrans" cxnId="{9CF674F9-8E06-4DE9-8815-C6D63836B087}">
      <dgm:prSet/>
      <dgm:spPr/>
      <dgm:t>
        <a:bodyPr/>
        <a:lstStyle/>
        <a:p>
          <a:endParaRPr lang="fr-BE"/>
        </a:p>
      </dgm:t>
    </dgm:pt>
    <dgm:pt modelId="{F3564473-7788-4F89-9100-DF36C5B21E62}" type="sibTrans" cxnId="{9CF674F9-8E06-4DE9-8815-C6D63836B087}">
      <dgm:prSet/>
      <dgm:spPr/>
      <dgm:t>
        <a:bodyPr/>
        <a:lstStyle/>
        <a:p>
          <a:endParaRPr lang="fr-BE"/>
        </a:p>
      </dgm:t>
    </dgm:pt>
    <dgm:pt modelId="{AFB37440-1844-499C-BB49-53B91E7C0EAF}">
      <dgm:prSet/>
      <dgm:spPr>
        <a:solidFill>
          <a:schemeClr val="bg1">
            <a:alpha val="90000"/>
          </a:schemeClr>
        </a:solidFill>
        <a:ln>
          <a:solidFill>
            <a:schemeClr val="accent4">
              <a:alpha val="90000"/>
            </a:schemeClr>
          </a:solidFill>
        </a:ln>
      </dgm:spPr>
      <dgm:t>
        <a:bodyPr/>
        <a:lstStyle/>
        <a:p>
          <a:pPr>
            <a:buFont typeface="Arial" panose="020B0604020202020204" pitchFamily="34" charset="0"/>
            <a:buChar char="•"/>
          </a:pPr>
          <a:r>
            <a:rPr lang="fr-BE" dirty="0"/>
            <a:t>la possibilité donnée au travailleur d'être assisté de la personne de son choix ;  </a:t>
          </a:r>
        </a:p>
      </dgm:t>
    </dgm:pt>
    <dgm:pt modelId="{97121D99-EE07-40C2-AB89-A17C67D35E72}" type="parTrans" cxnId="{8C2D0E25-9C28-45DA-8B1B-25C7ACD0222D}">
      <dgm:prSet/>
      <dgm:spPr/>
      <dgm:t>
        <a:bodyPr/>
        <a:lstStyle/>
        <a:p>
          <a:endParaRPr lang="fr-BE"/>
        </a:p>
      </dgm:t>
    </dgm:pt>
    <dgm:pt modelId="{C4D0C7DB-B300-4A89-9DB0-63E1CE1DB678}" type="sibTrans" cxnId="{8C2D0E25-9C28-45DA-8B1B-25C7ACD0222D}">
      <dgm:prSet/>
      <dgm:spPr/>
      <dgm:t>
        <a:bodyPr/>
        <a:lstStyle/>
        <a:p>
          <a:endParaRPr lang="fr-BE"/>
        </a:p>
      </dgm:t>
    </dgm:pt>
    <dgm:pt modelId="{5ED543AC-B492-45DC-82FB-174B09337410}">
      <dgm:prSet/>
      <dgm:spPr>
        <a:solidFill>
          <a:schemeClr val="bg1">
            <a:alpha val="90000"/>
          </a:schemeClr>
        </a:solidFill>
        <a:ln>
          <a:solidFill>
            <a:schemeClr val="accent4">
              <a:alpha val="90000"/>
            </a:schemeClr>
          </a:solidFill>
        </a:ln>
      </dgm:spPr>
      <dgm:t>
        <a:bodyPr/>
        <a:lstStyle/>
        <a:p>
          <a:pPr>
            <a:buFont typeface="Arial" panose="020B0604020202020204" pitchFamily="34" charset="0"/>
            <a:buChar char="•"/>
          </a:pPr>
          <a:r>
            <a:rPr lang="fr-BE" dirty="0"/>
            <a:t>la possibilité de consulter son dossier personnel ; </a:t>
          </a:r>
        </a:p>
      </dgm:t>
    </dgm:pt>
    <dgm:pt modelId="{D89B8F7A-7650-4DE4-9429-FA5484025A10}" type="parTrans" cxnId="{2BF0D336-232C-482E-9520-0E839075AF1B}">
      <dgm:prSet/>
      <dgm:spPr/>
      <dgm:t>
        <a:bodyPr/>
        <a:lstStyle/>
        <a:p>
          <a:endParaRPr lang="fr-BE"/>
        </a:p>
      </dgm:t>
    </dgm:pt>
    <dgm:pt modelId="{2EFAD5D0-C278-41BA-90FE-570A9C7C0379}" type="sibTrans" cxnId="{2BF0D336-232C-482E-9520-0E839075AF1B}">
      <dgm:prSet/>
      <dgm:spPr/>
      <dgm:t>
        <a:bodyPr/>
        <a:lstStyle/>
        <a:p>
          <a:endParaRPr lang="fr-BE"/>
        </a:p>
      </dgm:t>
    </dgm:pt>
    <dgm:pt modelId="{0E7A5E58-3C02-4E2B-B668-EA03F1F3E697}">
      <dgm:prSet/>
      <dgm:spPr>
        <a:solidFill>
          <a:schemeClr val="bg1">
            <a:alpha val="90000"/>
          </a:schemeClr>
        </a:solidFill>
        <a:ln>
          <a:solidFill>
            <a:schemeClr val="accent4">
              <a:alpha val="90000"/>
            </a:schemeClr>
          </a:solidFill>
        </a:ln>
      </dgm:spPr>
      <dgm:t>
        <a:bodyPr/>
        <a:lstStyle/>
        <a:p>
          <a:pPr>
            <a:buFont typeface="Arial" panose="020B0604020202020204" pitchFamily="34" charset="0"/>
            <a:buChar char="•"/>
          </a:pPr>
          <a:r>
            <a:rPr lang="fr-BE" dirty="0"/>
            <a:t>la possibilité de faire valoir le cas échéant ses observations par écrit. </a:t>
          </a:r>
        </a:p>
      </dgm:t>
    </dgm:pt>
    <dgm:pt modelId="{4FD74E49-D182-4A0B-94EA-A8F135B309BE}" type="parTrans" cxnId="{09A17DDB-8BDD-476C-AA31-AD51C0D2950D}">
      <dgm:prSet/>
      <dgm:spPr/>
      <dgm:t>
        <a:bodyPr/>
        <a:lstStyle/>
        <a:p>
          <a:endParaRPr lang="fr-BE"/>
        </a:p>
      </dgm:t>
    </dgm:pt>
    <dgm:pt modelId="{8940908B-2D9F-4B0F-9D67-64CCB4580F28}" type="sibTrans" cxnId="{09A17DDB-8BDD-476C-AA31-AD51C0D2950D}">
      <dgm:prSet/>
      <dgm:spPr/>
      <dgm:t>
        <a:bodyPr/>
        <a:lstStyle/>
        <a:p>
          <a:endParaRPr lang="fr-BE"/>
        </a:p>
      </dgm:t>
    </dgm:pt>
    <dgm:pt modelId="{93184928-5C33-4E17-8667-A71919FD6F4C}">
      <dgm:prSet/>
      <dgm:spPr>
        <a:solidFill>
          <a:schemeClr val="bg1">
            <a:alpha val="90000"/>
          </a:schemeClr>
        </a:solidFill>
        <a:ln>
          <a:solidFill>
            <a:schemeClr val="accent4">
              <a:alpha val="90000"/>
            </a:schemeClr>
          </a:solidFill>
        </a:ln>
      </dgm:spPr>
      <dgm:t>
        <a:bodyPr/>
        <a:lstStyle/>
        <a:p>
          <a:pPr>
            <a:buFontTx/>
            <a:buNone/>
          </a:pPr>
          <a:r>
            <a:rPr lang="fr-BE" dirty="0"/>
            <a:t>l’envoi et de la date. </a:t>
          </a:r>
        </a:p>
      </dgm:t>
    </dgm:pt>
    <dgm:pt modelId="{80EC8CCB-46BF-432B-BFA5-96B1C165B287}" type="sibTrans" cxnId="{EE00DF01-7530-4B30-999A-B5E2DE224826}">
      <dgm:prSet/>
      <dgm:spPr/>
      <dgm:t>
        <a:bodyPr/>
        <a:lstStyle/>
        <a:p>
          <a:endParaRPr lang="fr-BE"/>
        </a:p>
      </dgm:t>
    </dgm:pt>
    <dgm:pt modelId="{1AA1493E-9B99-4A93-BA04-A0AC2F57735B}" type="parTrans" cxnId="{EE00DF01-7530-4B30-999A-B5E2DE224826}">
      <dgm:prSet/>
      <dgm:spPr/>
      <dgm:t>
        <a:bodyPr/>
        <a:lstStyle/>
        <a:p>
          <a:endParaRPr lang="fr-BE"/>
        </a:p>
      </dgm:t>
    </dgm:pt>
    <dgm:pt modelId="{3D28A377-DD4F-407E-B5E9-F01DA9EE7CDB}">
      <dgm:prSet/>
      <dgm:spPr>
        <a:solidFill>
          <a:schemeClr val="bg1">
            <a:alpha val="90000"/>
          </a:schemeClr>
        </a:solidFill>
        <a:ln>
          <a:solidFill>
            <a:schemeClr val="accent4">
              <a:alpha val="90000"/>
            </a:schemeClr>
          </a:solidFill>
        </a:ln>
      </dgm:spPr>
      <dgm:t>
        <a:bodyPr/>
        <a:lstStyle/>
        <a:p>
          <a:pPr>
            <a:buFontTx/>
            <a:buNone/>
          </a:pPr>
          <a:r>
            <a:rPr lang="fr-BE" dirty="0">
              <a:solidFill>
                <a:srgbClr val="FF0000"/>
              </a:solidFill>
            </a:rPr>
            <a:t>Mais</a:t>
          </a:r>
          <a:r>
            <a:rPr lang="fr-BE" dirty="0"/>
            <a:t> attention à la preuve de</a:t>
          </a:r>
        </a:p>
      </dgm:t>
    </dgm:pt>
    <dgm:pt modelId="{3E9AF727-9145-4312-91D7-338477F4C3F8}" type="sibTrans" cxnId="{40E45848-F2FD-41AB-A648-C76B44D6263E}">
      <dgm:prSet/>
      <dgm:spPr/>
      <dgm:t>
        <a:bodyPr/>
        <a:lstStyle/>
        <a:p>
          <a:endParaRPr lang="fr-BE"/>
        </a:p>
      </dgm:t>
    </dgm:pt>
    <dgm:pt modelId="{45CA7A6E-42F3-438A-8B0F-D4DA7DFBEED1}" type="parTrans" cxnId="{40E45848-F2FD-41AB-A648-C76B44D6263E}">
      <dgm:prSet/>
      <dgm:spPr/>
      <dgm:t>
        <a:bodyPr/>
        <a:lstStyle/>
        <a:p>
          <a:endParaRPr lang="fr-BE"/>
        </a:p>
      </dgm:t>
    </dgm:pt>
    <dgm:pt modelId="{F6D4AFF7-88D0-4DE6-A390-1962FC90EC3A}">
      <dgm:prSet/>
      <dgm:spPr>
        <a:solidFill>
          <a:schemeClr val="bg1">
            <a:alpha val="90000"/>
          </a:schemeClr>
        </a:solidFill>
        <a:ln>
          <a:solidFill>
            <a:schemeClr val="accent4">
              <a:alpha val="90000"/>
            </a:schemeClr>
          </a:solidFill>
        </a:ln>
      </dgm:spPr>
      <dgm:t>
        <a:bodyPr/>
        <a:lstStyle/>
        <a:p>
          <a:pPr>
            <a:buFontTx/>
            <a:buNone/>
          </a:pPr>
          <a:endParaRPr lang="fr-BE" dirty="0"/>
        </a:p>
      </dgm:t>
    </dgm:pt>
    <dgm:pt modelId="{7BBF2D52-5CC4-4B4B-8C48-02047E73EF04}" type="parTrans" cxnId="{98D2382D-42EE-4F37-BB00-4261A1B02FB5}">
      <dgm:prSet/>
      <dgm:spPr/>
      <dgm:t>
        <a:bodyPr/>
        <a:lstStyle/>
        <a:p>
          <a:endParaRPr lang="fr-BE"/>
        </a:p>
      </dgm:t>
    </dgm:pt>
    <dgm:pt modelId="{174BADDB-740F-4004-B46F-D9B240F295B3}" type="sibTrans" cxnId="{98D2382D-42EE-4F37-BB00-4261A1B02FB5}">
      <dgm:prSet/>
      <dgm:spPr/>
      <dgm:t>
        <a:bodyPr/>
        <a:lstStyle/>
        <a:p>
          <a:endParaRPr lang="fr-BE"/>
        </a:p>
      </dgm:t>
    </dgm:pt>
    <dgm:pt modelId="{802455A0-D357-457A-A06C-FA2EA2C8BAD0}">
      <dgm:prSet/>
      <dgm:spPr>
        <a:solidFill>
          <a:schemeClr val="bg1">
            <a:alpha val="90000"/>
          </a:schemeClr>
        </a:solidFill>
        <a:ln>
          <a:solidFill>
            <a:schemeClr val="accent4">
              <a:alpha val="90000"/>
            </a:schemeClr>
          </a:solidFill>
        </a:ln>
      </dgm:spPr>
      <dgm:t>
        <a:bodyPr/>
        <a:lstStyle/>
        <a:p>
          <a:pPr>
            <a:buFontTx/>
            <a:buNone/>
          </a:pPr>
          <a:endParaRPr lang="fr-BE" dirty="0"/>
        </a:p>
      </dgm:t>
    </dgm:pt>
    <dgm:pt modelId="{EDE7E999-6362-4283-8CC4-436B56F0190A}" type="parTrans" cxnId="{A6420B3A-ACA9-4E88-8E30-96CFB5E2BE78}">
      <dgm:prSet/>
      <dgm:spPr/>
      <dgm:t>
        <a:bodyPr/>
        <a:lstStyle/>
        <a:p>
          <a:endParaRPr lang="fr-BE"/>
        </a:p>
      </dgm:t>
    </dgm:pt>
    <dgm:pt modelId="{483C2800-6608-4620-BD8A-558E0172104E}" type="sibTrans" cxnId="{A6420B3A-ACA9-4E88-8E30-96CFB5E2BE78}">
      <dgm:prSet/>
      <dgm:spPr/>
      <dgm:t>
        <a:bodyPr/>
        <a:lstStyle/>
        <a:p>
          <a:endParaRPr lang="fr-BE"/>
        </a:p>
      </dgm:t>
    </dgm:pt>
    <dgm:pt modelId="{26BE20FC-4028-4E96-957C-7B807F265874}">
      <dgm:prSet/>
      <dgm:spPr>
        <a:solidFill>
          <a:schemeClr val="bg1">
            <a:alpha val="90000"/>
          </a:schemeClr>
        </a:solidFill>
        <a:ln>
          <a:solidFill>
            <a:schemeClr val="accent4">
              <a:alpha val="90000"/>
            </a:schemeClr>
          </a:solidFill>
        </a:ln>
      </dgm:spPr>
      <dgm:t>
        <a:bodyPr/>
        <a:lstStyle/>
        <a:p>
          <a:pPr>
            <a:buFontTx/>
            <a:buNone/>
          </a:pPr>
          <a:endParaRPr lang="fr-BE" dirty="0"/>
        </a:p>
      </dgm:t>
    </dgm:pt>
    <dgm:pt modelId="{0F8E4CEE-A997-44FD-84F6-3A1DBACE891B}" type="parTrans" cxnId="{0465ECD9-DD37-42C6-98E6-3944E741DF5F}">
      <dgm:prSet/>
      <dgm:spPr/>
      <dgm:t>
        <a:bodyPr/>
        <a:lstStyle/>
        <a:p>
          <a:endParaRPr lang="fr-BE"/>
        </a:p>
      </dgm:t>
    </dgm:pt>
    <dgm:pt modelId="{1517ECA2-DE11-46EC-BCEC-44AD4D21D174}" type="sibTrans" cxnId="{0465ECD9-DD37-42C6-98E6-3944E741DF5F}">
      <dgm:prSet/>
      <dgm:spPr/>
      <dgm:t>
        <a:bodyPr/>
        <a:lstStyle/>
        <a:p>
          <a:endParaRPr lang="fr-BE"/>
        </a:p>
      </dgm:t>
    </dgm:pt>
    <dgm:pt modelId="{0D1BB81F-BB37-40ED-B536-5CB014F79D8F}">
      <dgm:prSet/>
      <dgm:spPr>
        <a:solidFill>
          <a:schemeClr val="bg1">
            <a:alpha val="90000"/>
          </a:schemeClr>
        </a:solidFill>
        <a:ln>
          <a:solidFill>
            <a:schemeClr val="accent4">
              <a:alpha val="90000"/>
            </a:schemeClr>
          </a:solidFill>
        </a:ln>
      </dgm:spPr>
      <dgm:t>
        <a:bodyPr/>
        <a:lstStyle/>
        <a:p>
          <a:pPr>
            <a:buFontTx/>
            <a:buNone/>
          </a:pPr>
          <a:endParaRPr lang="fr-BE" dirty="0"/>
        </a:p>
      </dgm:t>
    </dgm:pt>
    <dgm:pt modelId="{00D58875-1DBA-4AF0-9E33-E076ACC23E74}" type="parTrans" cxnId="{8317AE02-86A2-440B-A1AD-47B794773FAF}">
      <dgm:prSet/>
      <dgm:spPr/>
      <dgm:t>
        <a:bodyPr/>
        <a:lstStyle/>
        <a:p>
          <a:endParaRPr lang="fr-BE"/>
        </a:p>
      </dgm:t>
    </dgm:pt>
    <dgm:pt modelId="{673B9F15-B401-47FE-BDF1-E942E403FBE5}" type="sibTrans" cxnId="{8317AE02-86A2-440B-A1AD-47B794773FAF}">
      <dgm:prSet/>
      <dgm:spPr/>
      <dgm:t>
        <a:bodyPr/>
        <a:lstStyle/>
        <a:p>
          <a:endParaRPr lang="fr-BE"/>
        </a:p>
      </dgm:t>
    </dgm:pt>
    <dgm:pt modelId="{962DE267-1AA6-47BD-8E0A-E3C9B92A3049}">
      <dgm:prSet/>
      <dgm:spPr>
        <a:solidFill>
          <a:schemeClr val="bg1">
            <a:alpha val="90000"/>
          </a:schemeClr>
        </a:solidFill>
        <a:ln>
          <a:solidFill>
            <a:schemeClr val="accent4">
              <a:alpha val="90000"/>
            </a:schemeClr>
          </a:solidFill>
        </a:ln>
      </dgm:spPr>
      <dgm:t>
        <a:bodyPr/>
        <a:lstStyle/>
        <a:p>
          <a:pPr>
            <a:buFontTx/>
            <a:buNone/>
          </a:pPr>
          <a:endParaRPr lang="fr-BE" dirty="0"/>
        </a:p>
      </dgm:t>
    </dgm:pt>
    <dgm:pt modelId="{56828BE9-8A09-4F10-8CDD-E459DF81521B}" type="parTrans" cxnId="{C5DB5281-4CAB-4DB9-B056-75C0AC1038E9}">
      <dgm:prSet/>
      <dgm:spPr/>
      <dgm:t>
        <a:bodyPr/>
        <a:lstStyle/>
        <a:p>
          <a:endParaRPr lang="fr-BE"/>
        </a:p>
      </dgm:t>
    </dgm:pt>
    <dgm:pt modelId="{E647B7D9-ECB2-4B43-B673-E808163969CD}" type="sibTrans" cxnId="{C5DB5281-4CAB-4DB9-B056-75C0AC1038E9}">
      <dgm:prSet/>
      <dgm:spPr/>
      <dgm:t>
        <a:bodyPr/>
        <a:lstStyle/>
        <a:p>
          <a:endParaRPr lang="fr-BE"/>
        </a:p>
      </dgm:t>
    </dgm:pt>
    <dgm:pt modelId="{A3F86AA0-6B98-40A7-AFB2-7A1DC2212F74}">
      <dgm:prSet/>
      <dgm:spPr>
        <a:solidFill>
          <a:schemeClr val="bg1">
            <a:alpha val="90000"/>
          </a:schemeClr>
        </a:solidFill>
        <a:ln>
          <a:solidFill>
            <a:schemeClr val="accent4">
              <a:alpha val="90000"/>
            </a:schemeClr>
          </a:solidFill>
        </a:ln>
      </dgm:spPr>
      <dgm:t>
        <a:bodyPr/>
        <a:lstStyle/>
        <a:p>
          <a:pPr>
            <a:buFontTx/>
            <a:buNone/>
          </a:pPr>
          <a:endParaRPr lang="fr-BE" dirty="0"/>
        </a:p>
      </dgm:t>
    </dgm:pt>
    <dgm:pt modelId="{1A81263C-C9C8-48BD-8B4B-E497E5C5A662}" type="parTrans" cxnId="{CE5F7141-D879-4108-BE16-95CC7B918218}">
      <dgm:prSet/>
      <dgm:spPr/>
      <dgm:t>
        <a:bodyPr/>
        <a:lstStyle/>
        <a:p>
          <a:endParaRPr lang="fr-BE"/>
        </a:p>
      </dgm:t>
    </dgm:pt>
    <dgm:pt modelId="{524CDB1C-E123-4C7F-8499-04724DBBFB0D}" type="sibTrans" cxnId="{CE5F7141-D879-4108-BE16-95CC7B918218}">
      <dgm:prSet/>
      <dgm:spPr/>
      <dgm:t>
        <a:bodyPr/>
        <a:lstStyle/>
        <a:p>
          <a:endParaRPr lang="fr-BE"/>
        </a:p>
      </dgm:t>
    </dgm:pt>
    <dgm:pt modelId="{72A027E9-922C-4DBD-A309-EC00F56ABDF4}">
      <dgm:prSet/>
      <dgm:spPr>
        <a:solidFill>
          <a:schemeClr val="bg1">
            <a:alpha val="90000"/>
          </a:schemeClr>
        </a:solidFill>
        <a:ln>
          <a:solidFill>
            <a:schemeClr val="accent4">
              <a:alpha val="90000"/>
            </a:schemeClr>
          </a:solidFill>
        </a:ln>
      </dgm:spPr>
      <dgm:t>
        <a:bodyPr/>
        <a:lstStyle/>
        <a:p>
          <a:pPr>
            <a:buFont typeface="Arial" panose="020B0604020202020204" pitchFamily="34" charset="0"/>
            <a:buChar char="•"/>
          </a:pPr>
          <a:r>
            <a:rPr lang="fr-BE" dirty="0"/>
            <a:t>leur impact éventuel sur sa relation de travail;</a:t>
          </a:r>
        </a:p>
      </dgm:t>
    </dgm:pt>
    <dgm:pt modelId="{5E040F10-72CB-4F09-88A1-C7CEBA464D88}" type="parTrans" cxnId="{15BD2943-99A3-4259-A405-F578A918FB7D}">
      <dgm:prSet/>
      <dgm:spPr/>
      <dgm:t>
        <a:bodyPr/>
        <a:lstStyle/>
        <a:p>
          <a:endParaRPr lang="fr-BE"/>
        </a:p>
      </dgm:t>
    </dgm:pt>
    <dgm:pt modelId="{6E24CDE6-4F12-44FE-9132-3B3A740079A5}" type="sibTrans" cxnId="{15BD2943-99A3-4259-A405-F578A918FB7D}">
      <dgm:prSet/>
      <dgm:spPr/>
      <dgm:t>
        <a:bodyPr/>
        <a:lstStyle/>
        <a:p>
          <a:endParaRPr lang="fr-BE"/>
        </a:p>
      </dgm:t>
    </dgm:pt>
    <dgm:pt modelId="{70AD4235-37BC-4417-BF9E-B22494A14095}">
      <dgm:prSet/>
      <dgm:spPr>
        <a:solidFill>
          <a:schemeClr val="bg1">
            <a:alpha val="90000"/>
          </a:schemeClr>
        </a:solidFill>
        <a:ln>
          <a:solidFill>
            <a:schemeClr val="accent4">
              <a:alpha val="90000"/>
            </a:schemeClr>
          </a:solidFill>
        </a:ln>
      </dgm:spPr>
      <dgm:t>
        <a:bodyPr/>
        <a:lstStyle/>
        <a:p>
          <a:pPr>
            <a:buFontTx/>
            <a:buNone/>
          </a:pPr>
          <a:endParaRPr lang="fr-BE" dirty="0"/>
        </a:p>
      </dgm:t>
    </dgm:pt>
    <dgm:pt modelId="{27022B50-E249-486A-BD9E-EDCC7D417734}" type="parTrans" cxnId="{8BA9BEB8-F4AD-43CB-897E-B373759D84E1}">
      <dgm:prSet/>
      <dgm:spPr/>
      <dgm:t>
        <a:bodyPr/>
        <a:lstStyle/>
        <a:p>
          <a:endParaRPr lang="fr-BE"/>
        </a:p>
      </dgm:t>
    </dgm:pt>
    <dgm:pt modelId="{ECC55B1D-C1A4-4254-A32C-4AB9A56E2271}" type="sibTrans" cxnId="{8BA9BEB8-F4AD-43CB-897E-B373759D84E1}">
      <dgm:prSet/>
      <dgm:spPr/>
      <dgm:t>
        <a:bodyPr/>
        <a:lstStyle/>
        <a:p>
          <a:endParaRPr lang="fr-BE"/>
        </a:p>
      </dgm:t>
    </dgm:pt>
    <dgm:pt modelId="{5CB69FCB-5615-4E91-B585-980C45EEA214}">
      <dgm:prSet/>
      <dgm:spPr>
        <a:solidFill>
          <a:schemeClr val="bg1">
            <a:alpha val="90000"/>
          </a:schemeClr>
        </a:solidFill>
        <a:ln>
          <a:solidFill>
            <a:schemeClr val="accent4">
              <a:alpha val="90000"/>
            </a:schemeClr>
          </a:solidFill>
        </a:ln>
      </dgm:spPr>
      <dgm:t>
        <a:bodyPr/>
        <a:lstStyle/>
        <a:p>
          <a:pPr>
            <a:buFontTx/>
            <a:buNone/>
          </a:pPr>
          <a:endParaRPr lang="fr-BE" dirty="0"/>
        </a:p>
      </dgm:t>
    </dgm:pt>
    <dgm:pt modelId="{A775A758-763C-48A4-BC0C-ABB67D242C1C}" type="parTrans" cxnId="{209FD9AA-8504-4316-BB47-1BF2D95C9B8F}">
      <dgm:prSet/>
      <dgm:spPr/>
      <dgm:t>
        <a:bodyPr/>
        <a:lstStyle/>
        <a:p>
          <a:endParaRPr lang="fr-BE"/>
        </a:p>
      </dgm:t>
    </dgm:pt>
    <dgm:pt modelId="{BAC65AE4-AB52-4272-AFA8-28A1410FFAAA}" type="sibTrans" cxnId="{209FD9AA-8504-4316-BB47-1BF2D95C9B8F}">
      <dgm:prSet/>
      <dgm:spPr/>
      <dgm:t>
        <a:bodyPr/>
        <a:lstStyle/>
        <a:p>
          <a:endParaRPr lang="fr-BE"/>
        </a:p>
      </dgm:t>
    </dgm:pt>
    <dgm:pt modelId="{E74662AB-4688-4DB8-9413-F25D45059A74}" type="pres">
      <dgm:prSet presAssocID="{2DC80834-B536-4EC9-9C7D-B2213F7046DA}" presName="Name0" presStyleCnt="0">
        <dgm:presLayoutVars>
          <dgm:dir/>
          <dgm:animLvl val="lvl"/>
          <dgm:resizeHandles val="exact"/>
        </dgm:presLayoutVars>
      </dgm:prSet>
      <dgm:spPr/>
    </dgm:pt>
    <dgm:pt modelId="{90E1544C-B1BD-49FB-8182-07CCBC2920BF}" type="pres">
      <dgm:prSet presAssocID="{92917893-9A47-4A10-A605-A14ED9450C7D}" presName="composite" presStyleCnt="0"/>
      <dgm:spPr/>
    </dgm:pt>
    <dgm:pt modelId="{82EA7FCD-A678-468F-A38E-58F142521A20}" type="pres">
      <dgm:prSet presAssocID="{92917893-9A47-4A10-A605-A14ED9450C7D}" presName="parTx" presStyleLbl="alignNode1" presStyleIdx="0" presStyleCnt="3">
        <dgm:presLayoutVars>
          <dgm:chMax val="0"/>
          <dgm:chPref val="0"/>
          <dgm:bulletEnabled val="1"/>
        </dgm:presLayoutVars>
      </dgm:prSet>
      <dgm:spPr/>
    </dgm:pt>
    <dgm:pt modelId="{167B4C9C-B028-40BE-A5D7-A898AEFC81A6}" type="pres">
      <dgm:prSet presAssocID="{92917893-9A47-4A10-A605-A14ED9450C7D}" presName="desTx" presStyleLbl="alignAccFollowNode1" presStyleIdx="0" presStyleCnt="3">
        <dgm:presLayoutVars>
          <dgm:bulletEnabled val="1"/>
        </dgm:presLayoutVars>
      </dgm:prSet>
      <dgm:spPr/>
    </dgm:pt>
    <dgm:pt modelId="{5DA0801D-4D25-488F-A080-E837C2100CF9}" type="pres">
      <dgm:prSet presAssocID="{5964253B-DF61-4405-9035-0713B4117BCD}" presName="space" presStyleCnt="0"/>
      <dgm:spPr/>
    </dgm:pt>
    <dgm:pt modelId="{7F7019BD-6A83-4B67-A501-9800454C893F}" type="pres">
      <dgm:prSet presAssocID="{0F269E33-8369-462E-AC27-524A8328C126}" presName="composite" presStyleCnt="0"/>
      <dgm:spPr/>
    </dgm:pt>
    <dgm:pt modelId="{591E3989-48BC-4C63-B5D5-24CED1A46EE6}" type="pres">
      <dgm:prSet presAssocID="{0F269E33-8369-462E-AC27-524A8328C126}" presName="parTx" presStyleLbl="alignNode1" presStyleIdx="1" presStyleCnt="3">
        <dgm:presLayoutVars>
          <dgm:chMax val="0"/>
          <dgm:chPref val="0"/>
          <dgm:bulletEnabled val="1"/>
        </dgm:presLayoutVars>
      </dgm:prSet>
      <dgm:spPr/>
    </dgm:pt>
    <dgm:pt modelId="{D15C2CFD-70DC-46C9-8017-5486F5E9A243}" type="pres">
      <dgm:prSet presAssocID="{0F269E33-8369-462E-AC27-524A8328C126}" presName="desTx" presStyleLbl="alignAccFollowNode1" presStyleIdx="1" presStyleCnt="3">
        <dgm:presLayoutVars>
          <dgm:bulletEnabled val="1"/>
        </dgm:presLayoutVars>
      </dgm:prSet>
      <dgm:spPr/>
    </dgm:pt>
    <dgm:pt modelId="{7C509D2B-438F-4107-89DA-83C4C0013BE2}" type="pres">
      <dgm:prSet presAssocID="{2340FD4A-9F92-4A99-A91D-1A771AE8884B}" presName="space" presStyleCnt="0"/>
      <dgm:spPr/>
    </dgm:pt>
    <dgm:pt modelId="{8CE4BCBC-3506-4C57-96C9-396600BD8F9A}" type="pres">
      <dgm:prSet presAssocID="{569C3391-8641-4D52-9FAC-C06BA657EA03}" presName="composite" presStyleCnt="0"/>
      <dgm:spPr/>
    </dgm:pt>
    <dgm:pt modelId="{7F9329C1-4269-4A2B-900C-F221020BDED3}" type="pres">
      <dgm:prSet presAssocID="{569C3391-8641-4D52-9FAC-C06BA657EA03}" presName="parTx" presStyleLbl="alignNode1" presStyleIdx="2" presStyleCnt="3">
        <dgm:presLayoutVars>
          <dgm:chMax val="0"/>
          <dgm:chPref val="0"/>
          <dgm:bulletEnabled val="1"/>
        </dgm:presLayoutVars>
      </dgm:prSet>
      <dgm:spPr/>
    </dgm:pt>
    <dgm:pt modelId="{8780AD7D-CD09-4DBE-9BBF-F307C7430F69}" type="pres">
      <dgm:prSet presAssocID="{569C3391-8641-4D52-9FAC-C06BA657EA03}" presName="desTx" presStyleLbl="alignAccFollowNode1" presStyleIdx="2" presStyleCnt="3">
        <dgm:presLayoutVars>
          <dgm:bulletEnabled val="1"/>
        </dgm:presLayoutVars>
      </dgm:prSet>
      <dgm:spPr/>
    </dgm:pt>
  </dgm:ptLst>
  <dgm:cxnLst>
    <dgm:cxn modelId="{EE00DF01-7530-4B30-999A-B5E2DE224826}" srcId="{0F269E33-8369-462E-AC27-524A8328C126}" destId="{93184928-5C33-4E17-8667-A71919FD6F4C}" srcOrd="8" destOrd="0" parTransId="{1AA1493E-9B99-4A93-BA04-A0AC2F57735B}" sibTransId="{80EC8CCB-46BF-432B-BFA5-96B1C165B287}"/>
    <dgm:cxn modelId="{8317AE02-86A2-440B-A1AD-47B794773FAF}" srcId="{0F269E33-8369-462E-AC27-524A8328C126}" destId="{0D1BB81F-BB37-40ED-B536-5CB014F79D8F}" srcOrd="2" destOrd="0" parTransId="{00D58875-1DBA-4AF0-9E33-E076ACC23E74}" sibTransId="{673B9F15-B401-47FE-BDF1-E942E403FBE5}"/>
    <dgm:cxn modelId="{195E8A03-EDEF-46A6-B4BE-B31985307932}" type="presOf" srcId="{613CDCEC-F0C6-43A0-8EF5-C0A8B0E71518}" destId="{167B4C9C-B028-40BE-A5D7-A898AEFC81A6}" srcOrd="0" destOrd="5" presId="urn:microsoft.com/office/officeart/2005/8/layout/hList1"/>
    <dgm:cxn modelId="{C6BC2D0F-5EBD-4513-B51A-EDF447ACB57A}" type="presOf" srcId="{FDA0C5BA-490D-4017-8D00-429996BB4A1F}" destId="{167B4C9C-B028-40BE-A5D7-A898AEFC81A6}" srcOrd="0" destOrd="7" presId="urn:microsoft.com/office/officeart/2005/8/layout/hList1"/>
    <dgm:cxn modelId="{DD74B513-496E-46B3-9FDF-D7B662CD7D6A}" type="presOf" srcId="{962DE267-1AA6-47BD-8E0A-E3C9B92A3049}" destId="{D15C2CFD-70DC-46C9-8017-5486F5E9A243}" srcOrd="0" destOrd="4" presId="urn:microsoft.com/office/officeart/2005/8/layout/hList1"/>
    <dgm:cxn modelId="{650AD818-1B76-4EF0-A02D-65C036214BA0}" srcId="{92917893-9A47-4A10-A605-A14ED9450C7D}" destId="{B3DA912D-ADE8-4895-963A-5CA9C007402F}" srcOrd="3" destOrd="0" parTransId="{D1EA3007-5D6E-4C65-AE0D-99A4CCD8E8B3}" sibTransId="{C3D8C9BE-474C-4019-AF52-9F85AEFF1977}"/>
    <dgm:cxn modelId="{9CD7B719-5730-4191-9714-F15FBDE6F586}" type="presOf" srcId="{A0C9D269-2B20-4FCC-869B-B0A1743A60D9}" destId="{D15C2CFD-70DC-46C9-8017-5486F5E9A243}" srcOrd="0" destOrd="5" presId="urn:microsoft.com/office/officeart/2005/8/layout/hList1"/>
    <dgm:cxn modelId="{90473C1B-231F-4E99-B90F-38C6C4B9064A}" type="presOf" srcId="{0D117E94-149A-4AAC-B576-D4B28035D85D}" destId="{8780AD7D-CD09-4DBE-9BBF-F307C7430F69}" srcOrd="0" destOrd="2" presId="urn:microsoft.com/office/officeart/2005/8/layout/hList1"/>
    <dgm:cxn modelId="{B6EE991B-37D1-44E6-AB3A-78604FE729EB}" type="presOf" srcId="{BD993521-0168-48AF-A4EC-1B3B10FEA63A}" destId="{8780AD7D-CD09-4DBE-9BBF-F307C7430F69}" srcOrd="0" destOrd="0" presId="urn:microsoft.com/office/officeart/2005/8/layout/hList1"/>
    <dgm:cxn modelId="{8C2D0E25-9C28-45DA-8B1B-25C7ACD0222D}" srcId="{569C3391-8641-4D52-9FAC-C06BA657EA03}" destId="{AFB37440-1844-499C-BB49-53B91E7C0EAF}" srcOrd="3" destOrd="0" parTransId="{97121D99-EE07-40C2-AB89-A17C67D35E72}" sibTransId="{C4D0C7DB-B300-4A89-9DB0-63E1CE1DB678}"/>
    <dgm:cxn modelId="{504CDC25-D5B3-4A40-B351-3FE7A716B155}" type="presOf" srcId="{72A027E9-922C-4DBD-A309-EC00F56ABDF4}" destId="{8780AD7D-CD09-4DBE-9BBF-F307C7430F69}" srcOrd="0" destOrd="1" presId="urn:microsoft.com/office/officeart/2005/8/layout/hList1"/>
    <dgm:cxn modelId="{641B162B-F172-4CC6-8B55-3A01644A5EF3}" type="presOf" srcId="{0E7A5E58-3C02-4E2B-B668-EA03F1F3E697}" destId="{8780AD7D-CD09-4DBE-9BBF-F307C7430F69}" srcOrd="0" destOrd="5" presId="urn:microsoft.com/office/officeart/2005/8/layout/hList1"/>
    <dgm:cxn modelId="{98D2382D-42EE-4F37-BB00-4261A1B02FB5}" srcId="{92917893-9A47-4A10-A605-A14ED9450C7D}" destId="{F6D4AFF7-88D0-4DE6-A390-1962FC90EC3A}" srcOrd="2" destOrd="0" parTransId="{7BBF2D52-5CC4-4B4B-8C48-02047E73EF04}" sibTransId="{174BADDB-740F-4004-B46F-D9B240F295B3}"/>
    <dgm:cxn modelId="{384D9236-B58F-4082-9844-13DEEDE540E4}" type="presOf" srcId="{AFB37440-1844-499C-BB49-53B91E7C0EAF}" destId="{8780AD7D-CD09-4DBE-9BBF-F307C7430F69}" srcOrd="0" destOrd="3" presId="urn:microsoft.com/office/officeart/2005/8/layout/hList1"/>
    <dgm:cxn modelId="{2BF0D336-232C-482E-9520-0E839075AF1B}" srcId="{569C3391-8641-4D52-9FAC-C06BA657EA03}" destId="{5ED543AC-B492-45DC-82FB-174B09337410}" srcOrd="4" destOrd="0" parTransId="{D89B8F7A-7650-4DE4-9429-FA5484025A10}" sibTransId="{2EFAD5D0-C278-41BA-90FE-570A9C7C0379}"/>
    <dgm:cxn modelId="{01F44E38-9322-4EF6-BC92-CDF8060AC544}" type="presOf" srcId="{B3DA912D-ADE8-4895-963A-5CA9C007402F}" destId="{167B4C9C-B028-40BE-A5D7-A898AEFC81A6}" srcOrd="0" destOrd="3" presId="urn:microsoft.com/office/officeart/2005/8/layout/hList1"/>
    <dgm:cxn modelId="{A6420B3A-ACA9-4E88-8E30-96CFB5E2BE78}" srcId="{92917893-9A47-4A10-A605-A14ED9450C7D}" destId="{802455A0-D357-457A-A06C-FA2EA2C8BAD0}" srcOrd="4" destOrd="0" parTransId="{EDE7E999-6362-4283-8CC4-436B56F0190A}" sibTransId="{483C2800-6608-4620-BD8A-558E0172104E}"/>
    <dgm:cxn modelId="{C47AB03A-EC50-4EE6-8902-5DAB580A5BFB}" type="presOf" srcId="{569C3391-8641-4D52-9FAC-C06BA657EA03}" destId="{7F9329C1-4269-4A2B-900C-F221020BDED3}" srcOrd="0" destOrd="0" presId="urn:microsoft.com/office/officeart/2005/8/layout/hList1"/>
    <dgm:cxn modelId="{D95EA13C-A1A7-48FB-B894-3E13828915D7}" type="presOf" srcId="{F6D4AFF7-88D0-4DE6-A390-1962FC90EC3A}" destId="{167B4C9C-B028-40BE-A5D7-A898AEFC81A6}" srcOrd="0" destOrd="2" presId="urn:microsoft.com/office/officeart/2005/8/layout/hList1"/>
    <dgm:cxn modelId="{CE5F7141-D879-4108-BE16-95CC7B918218}" srcId="{0F269E33-8369-462E-AC27-524A8328C126}" destId="{A3F86AA0-6B98-40A7-AFB2-7A1DC2212F74}" srcOrd="6" destOrd="0" parTransId="{1A81263C-C9C8-48BD-8B4B-E497E5C5A662}" sibTransId="{524CDB1C-E123-4C7F-8499-04724DBBFB0D}"/>
    <dgm:cxn modelId="{15BD2943-99A3-4259-A405-F578A918FB7D}" srcId="{569C3391-8641-4D52-9FAC-C06BA657EA03}" destId="{72A027E9-922C-4DBD-A309-EC00F56ABDF4}" srcOrd="1" destOrd="0" parTransId="{5E040F10-72CB-4F09-88A1-C7CEBA464D88}" sibTransId="{6E24CDE6-4F12-44FE-9132-3B3A740079A5}"/>
    <dgm:cxn modelId="{A1390868-DFB6-4122-BDCD-B1F14A4EEA92}" srcId="{92917893-9A47-4A10-A605-A14ED9450C7D}" destId="{FDA0C5BA-490D-4017-8D00-429996BB4A1F}" srcOrd="7" destOrd="0" parTransId="{878F9A7D-1621-416C-AABA-8CC812971C23}" sibTransId="{B717FC8E-31DF-4E0E-8C7D-D6AAD9892E3E}"/>
    <dgm:cxn modelId="{40E45848-F2FD-41AB-A648-C76B44D6263E}" srcId="{0F269E33-8369-462E-AC27-524A8328C126}" destId="{3D28A377-DD4F-407E-B5E9-F01DA9EE7CDB}" srcOrd="7" destOrd="0" parTransId="{45CA7A6E-42F3-438A-8B0F-D4DA7DFBEED1}" sibTransId="{3E9AF727-9145-4312-91D7-338477F4C3F8}"/>
    <dgm:cxn modelId="{1F9B8B4C-88FF-493A-9263-DB7D498E9E18}" srcId="{2DC80834-B536-4EC9-9C7D-B2213F7046DA}" destId="{92917893-9A47-4A10-A605-A14ED9450C7D}" srcOrd="0" destOrd="0" parTransId="{E644DA40-5782-4626-8C88-5BA551E298EC}" sibTransId="{5964253B-DF61-4405-9035-0713B4117BCD}"/>
    <dgm:cxn modelId="{408BD24F-78B5-490B-814B-089D57F025C5}" srcId="{0F269E33-8369-462E-AC27-524A8328C126}" destId="{63863AD2-A43D-469B-9244-75F2F36736CE}" srcOrd="1" destOrd="0" parTransId="{4A9DFD20-96D3-4230-A2B1-3B3E3A71B6B5}" sibTransId="{C85D0047-8D02-464C-ADBC-B4C5C5B3CD6C}"/>
    <dgm:cxn modelId="{A4C78451-F270-40B1-B887-64C8C31B78DC}" srcId="{2DC80834-B536-4EC9-9C7D-B2213F7046DA}" destId="{569C3391-8641-4D52-9FAC-C06BA657EA03}" srcOrd="2" destOrd="0" parTransId="{138762F9-7B08-4494-89BC-2A662E3DA2CF}" sibTransId="{2A19EB38-4965-4DE3-92BF-08B8A66116E1}"/>
    <dgm:cxn modelId="{C7213272-7E8B-4FEA-A7AB-BAAE2E6A2791}" srcId="{0F269E33-8369-462E-AC27-524A8328C126}" destId="{BC6D5194-7C8E-43AD-878C-DB18DF262418}" srcOrd="3" destOrd="0" parTransId="{9B01C614-6EB2-431A-AA5A-074F3D9DF9A7}" sibTransId="{BFD78987-7332-4064-BD75-D15CEA14E560}"/>
    <dgm:cxn modelId="{4D428857-DEAE-4748-A6E1-92AF376AB0CA}" type="presOf" srcId="{5CB69FCB-5615-4E91-B585-980C45EEA214}" destId="{D15C2CFD-70DC-46C9-8017-5486F5E9A243}" srcOrd="0" destOrd="0" presId="urn:microsoft.com/office/officeart/2005/8/layout/hList1"/>
    <dgm:cxn modelId="{1903C180-36E7-4B5A-B42F-1B57BA69A249}" srcId="{92917893-9A47-4A10-A605-A14ED9450C7D}" destId="{AE2CF627-B19C-422B-9581-A850C693441A}" srcOrd="1" destOrd="0" parTransId="{732C1B0C-FA51-496E-B279-12880FA0F68C}" sibTransId="{35326E76-A037-4E0C-B242-16BD2686313E}"/>
    <dgm:cxn modelId="{C5DB5281-4CAB-4DB9-B056-75C0AC1038E9}" srcId="{0F269E33-8369-462E-AC27-524A8328C126}" destId="{962DE267-1AA6-47BD-8E0A-E3C9B92A3049}" srcOrd="4" destOrd="0" parTransId="{56828BE9-8A09-4F10-8CDD-E459DF81521B}" sibTransId="{E647B7D9-ECB2-4B43-B673-E808163969CD}"/>
    <dgm:cxn modelId="{6D2BFB83-71AA-41C4-BF8C-8DE995011F8F}" type="presOf" srcId="{BC6D5194-7C8E-43AD-878C-DB18DF262418}" destId="{D15C2CFD-70DC-46C9-8017-5486F5E9A243}" srcOrd="0" destOrd="3" presId="urn:microsoft.com/office/officeart/2005/8/layout/hList1"/>
    <dgm:cxn modelId="{1103F684-834B-45B9-B89A-9C78CFC7F8D0}" type="presOf" srcId="{802455A0-D357-457A-A06C-FA2EA2C8BAD0}" destId="{167B4C9C-B028-40BE-A5D7-A898AEFC81A6}" srcOrd="0" destOrd="4" presId="urn:microsoft.com/office/officeart/2005/8/layout/hList1"/>
    <dgm:cxn modelId="{1B3DE885-E79A-4219-8784-41F4934D6312}" srcId="{2DC80834-B536-4EC9-9C7D-B2213F7046DA}" destId="{0F269E33-8369-462E-AC27-524A8328C126}" srcOrd="1" destOrd="0" parTransId="{8EA0FD02-E5E3-4E49-8D28-0353FB282E85}" sibTransId="{2340FD4A-9F92-4A99-A91D-1A771AE8884B}"/>
    <dgm:cxn modelId="{BE21BE8F-2C2D-43F9-ACD1-9C9DE3F28E8F}" type="presOf" srcId="{A3F86AA0-6B98-40A7-AFB2-7A1DC2212F74}" destId="{D15C2CFD-70DC-46C9-8017-5486F5E9A243}" srcOrd="0" destOrd="6" presId="urn:microsoft.com/office/officeart/2005/8/layout/hList1"/>
    <dgm:cxn modelId="{81C8DC9E-02F3-49AA-AB32-BCE463C953D0}" type="presOf" srcId="{0D1BB81F-BB37-40ED-B536-5CB014F79D8F}" destId="{D15C2CFD-70DC-46C9-8017-5486F5E9A243}" srcOrd="0" destOrd="2" presId="urn:microsoft.com/office/officeart/2005/8/layout/hList1"/>
    <dgm:cxn modelId="{209FD9AA-8504-4316-BB47-1BF2D95C9B8F}" srcId="{0F269E33-8369-462E-AC27-524A8328C126}" destId="{5CB69FCB-5615-4E91-B585-980C45EEA214}" srcOrd="0" destOrd="0" parTransId="{A775A758-763C-48A4-BC0C-ABB67D242C1C}" sibTransId="{BAC65AE4-AB52-4272-AFA8-28A1410FFAAA}"/>
    <dgm:cxn modelId="{507B3AB1-FACD-43B8-8529-737A1E908574}" srcId="{0F269E33-8369-462E-AC27-524A8328C126}" destId="{A0C9D269-2B20-4FCC-869B-B0A1743A60D9}" srcOrd="5" destOrd="0" parTransId="{819834C6-0590-48B0-A292-B4E0A2C0295C}" sibTransId="{5718078D-AE51-4526-9279-E6989531050E}"/>
    <dgm:cxn modelId="{8BA9BEB8-F4AD-43CB-897E-B373759D84E1}" srcId="{92917893-9A47-4A10-A605-A14ED9450C7D}" destId="{70AD4235-37BC-4417-BF9E-B22494A14095}" srcOrd="0" destOrd="0" parTransId="{27022B50-E249-486A-BD9E-EDCC7D417734}" sibTransId="{ECC55B1D-C1A4-4254-A32C-4AB9A56E2271}"/>
    <dgm:cxn modelId="{18FCB2C6-6EBE-4EA5-8024-61F457E8A7FD}" type="presOf" srcId="{AE2CF627-B19C-422B-9581-A850C693441A}" destId="{167B4C9C-B028-40BE-A5D7-A898AEFC81A6}" srcOrd="0" destOrd="1" presId="urn:microsoft.com/office/officeart/2005/8/layout/hList1"/>
    <dgm:cxn modelId="{EE95F7D8-6627-4B15-9742-9CC0166CB9BE}" type="presOf" srcId="{70AD4235-37BC-4417-BF9E-B22494A14095}" destId="{167B4C9C-B028-40BE-A5D7-A898AEFC81A6}" srcOrd="0" destOrd="0" presId="urn:microsoft.com/office/officeart/2005/8/layout/hList1"/>
    <dgm:cxn modelId="{0465ECD9-DD37-42C6-98E6-3944E741DF5F}" srcId="{92917893-9A47-4A10-A605-A14ED9450C7D}" destId="{26BE20FC-4028-4E96-957C-7B807F265874}" srcOrd="6" destOrd="0" parTransId="{0F8E4CEE-A997-44FD-84F6-3A1DBACE891B}" sibTransId="{1517ECA2-DE11-46EC-BCEC-44AD4D21D174}"/>
    <dgm:cxn modelId="{930000DA-5F8D-48B4-B66D-80D933A2FDBE}" type="presOf" srcId="{93184928-5C33-4E17-8667-A71919FD6F4C}" destId="{D15C2CFD-70DC-46C9-8017-5486F5E9A243}" srcOrd="0" destOrd="8" presId="urn:microsoft.com/office/officeart/2005/8/layout/hList1"/>
    <dgm:cxn modelId="{09A17DDB-8BDD-476C-AA31-AD51C0D2950D}" srcId="{569C3391-8641-4D52-9FAC-C06BA657EA03}" destId="{0E7A5E58-3C02-4E2B-B668-EA03F1F3E697}" srcOrd="5" destOrd="0" parTransId="{4FD74E49-D182-4A0B-94EA-A8F135B309BE}" sibTransId="{8940908B-2D9F-4B0F-9D67-64CCB4580F28}"/>
    <dgm:cxn modelId="{89EE58DD-1266-4080-8EF3-1C71A9A15686}" type="presOf" srcId="{63863AD2-A43D-469B-9244-75F2F36736CE}" destId="{D15C2CFD-70DC-46C9-8017-5486F5E9A243}" srcOrd="0" destOrd="1" presId="urn:microsoft.com/office/officeart/2005/8/layout/hList1"/>
    <dgm:cxn modelId="{EE9A1AE3-CB70-49B4-9F1C-CE4290100138}" type="presOf" srcId="{26BE20FC-4028-4E96-957C-7B807F265874}" destId="{167B4C9C-B028-40BE-A5D7-A898AEFC81A6}" srcOrd="0" destOrd="6" presId="urn:microsoft.com/office/officeart/2005/8/layout/hList1"/>
    <dgm:cxn modelId="{74C5F9E4-5AC8-4E54-AF79-A85F479192E1}" type="presOf" srcId="{3D28A377-DD4F-407E-B5E9-F01DA9EE7CDB}" destId="{D15C2CFD-70DC-46C9-8017-5486F5E9A243}" srcOrd="0" destOrd="7" presId="urn:microsoft.com/office/officeart/2005/8/layout/hList1"/>
    <dgm:cxn modelId="{596AD4EA-793C-4437-80BB-ADFC106F670F}" srcId="{92917893-9A47-4A10-A605-A14ED9450C7D}" destId="{613CDCEC-F0C6-43A0-8EF5-C0A8B0E71518}" srcOrd="5" destOrd="0" parTransId="{3ADF2393-ADE0-4CFA-A779-DC1443422F71}" sibTransId="{8ADF9AA6-EA08-486D-8FBD-E51389121966}"/>
    <dgm:cxn modelId="{35B1A1F3-CB4C-457E-B5D8-9B243DEBC1C8}" type="presOf" srcId="{2DC80834-B536-4EC9-9C7D-B2213F7046DA}" destId="{E74662AB-4688-4DB8-9413-F25D45059A74}" srcOrd="0" destOrd="0" presId="urn:microsoft.com/office/officeart/2005/8/layout/hList1"/>
    <dgm:cxn modelId="{693877F4-E01E-4451-BCC0-404626E48ED7}" type="presOf" srcId="{0F269E33-8369-462E-AC27-524A8328C126}" destId="{591E3989-48BC-4C63-B5D5-24CED1A46EE6}" srcOrd="0" destOrd="0" presId="urn:microsoft.com/office/officeart/2005/8/layout/hList1"/>
    <dgm:cxn modelId="{DC7FC7F4-E48B-4284-93C1-B6F197E34331}" type="presOf" srcId="{92917893-9A47-4A10-A605-A14ED9450C7D}" destId="{82EA7FCD-A678-468F-A38E-58F142521A20}" srcOrd="0" destOrd="0" presId="urn:microsoft.com/office/officeart/2005/8/layout/hList1"/>
    <dgm:cxn modelId="{5DA75EF6-A6F0-4301-B481-F4C4A863FE5A}" type="presOf" srcId="{5ED543AC-B492-45DC-82FB-174B09337410}" destId="{8780AD7D-CD09-4DBE-9BBF-F307C7430F69}" srcOrd="0" destOrd="4" presId="urn:microsoft.com/office/officeart/2005/8/layout/hList1"/>
    <dgm:cxn modelId="{9CF674F9-8E06-4DE9-8815-C6D63836B087}" srcId="{569C3391-8641-4D52-9FAC-C06BA657EA03}" destId="{0D117E94-149A-4AAC-B576-D4B28035D85D}" srcOrd="2" destOrd="0" parTransId="{408D2506-3ADF-452D-B166-809BA435D721}" sibTransId="{F3564473-7788-4F89-9100-DF36C5B21E62}"/>
    <dgm:cxn modelId="{553D57F9-D5FC-4BDF-963D-48679BC3BDE2}" srcId="{569C3391-8641-4D52-9FAC-C06BA657EA03}" destId="{BD993521-0168-48AF-A4EC-1B3B10FEA63A}" srcOrd="0" destOrd="0" parTransId="{E76EAD1A-DB41-40BF-8E39-99BD0407E1C0}" sibTransId="{A8195636-9F34-4178-BD76-E19EFF41866A}"/>
    <dgm:cxn modelId="{4CC443E9-B965-49D5-BD21-D94CD93B29FA}" type="presParOf" srcId="{E74662AB-4688-4DB8-9413-F25D45059A74}" destId="{90E1544C-B1BD-49FB-8182-07CCBC2920BF}" srcOrd="0" destOrd="0" presId="urn:microsoft.com/office/officeart/2005/8/layout/hList1"/>
    <dgm:cxn modelId="{CC4F91CE-0B75-442F-BA71-95AE723600B6}" type="presParOf" srcId="{90E1544C-B1BD-49FB-8182-07CCBC2920BF}" destId="{82EA7FCD-A678-468F-A38E-58F142521A20}" srcOrd="0" destOrd="0" presId="urn:microsoft.com/office/officeart/2005/8/layout/hList1"/>
    <dgm:cxn modelId="{B5DDDEDA-956F-4FF4-BFBB-02E59350E5CC}" type="presParOf" srcId="{90E1544C-B1BD-49FB-8182-07CCBC2920BF}" destId="{167B4C9C-B028-40BE-A5D7-A898AEFC81A6}" srcOrd="1" destOrd="0" presId="urn:microsoft.com/office/officeart/2005/8/layout/hList1"/>
    <dgm:cxn modelId="{2812B6E1-EE43-4A7A-9E95-C8C017736A4A}" type="presParOf" srcId="{E74662AB-4688-4DB8-9413-F25D45059A74}" destId="{5DA0801D-4D25-488F-A080-E837C2100CF9}" srcOrd="1" destOrd="0" presId="urn:microsoft.com/office/officeart/2005/8/layout/hList1"/>
    <dgm:cxn modelId="{0E13865C-399F-43E5-8AE8-11232AE12FDF}" type="presParOf" srcId="{E74662AB-4688-4DB8-9413-F25D45059A74}" destId="{7F7019BD-6A83-4B67-A501-9800454C893F}" srcOrd="2" destOrd="0" presId="urn:microsoft.com/office/officeart/2005/8/layout/hList1"/>
    <dgm:cxn modelId="{C6E34EFB-9BD9-4AD9-B98A-70AD537DE262}" type="presParOf" srcId="{7F7019BD-6A83-4B67-A501-9800454C893F}" destId="{591E3989-48BC-4C63-B5D5-24CED1A46EE6}" srcOrd="0" destOrd="0" presId="urn:microsoft.com/office/officeart/2005/8/layout/hList1"/>
    <dgm:cxn modelId="{E56040E6-E10D-4D7C-8B34-122D5C1C5D66}" type="presParOf" srcId="{7F7019BD-6A83-4B67-A501-9800454C893F}" destId="{D15C2CFD-70DC-46C9-8017-5486F5E9A243}" srcOrd="1" destOrd="0" presId="urn:microsoft.com/office/officeart/2005/8/layout/hList1"/>
    <dgm:cxn modelId="{502E331C-4024-46D5-BC46-487B930D7A92}" type="presParOf" srcId="{E74662AB-4688-4DB8-9413-F25D45059A74}" destId="{7C509D2B-438F-4107-89DA-83C4C0013BE2}" srcOrd="3" destOrd="0" presId="urn:microsoft.com/office/officeart/2005/8/layout/hList1"/>
    <dgm:cxn modelId="{6293A743-7405-483A-BCA3-0CC4AD6F3AFB}" type="presParOf" srcId="{E74662AB-4688-4DB8-9413-F25D45059A74}" destId="{8CE4BCBC-3506-4C57-96C9-396600BD8F9A}" srcOrd="4" destOrd="0" presId="urn:microsoft.com/office/officeart/2005/8/layout/hList1"/>
    <dgm:cxn modelId="{5B3E5B58-6B61-4728-9DA3-2F0B61B6F14B}" type="presParOf" srcId="{8CE4BCBC-3506-4C57-96C9-396600BD8F9A}" destId="{7F9329C1-4269-4A2B-900C-F221020BDED3}" srcOrd="0" destOrd="0" presId="urn:microsoft.com/office/officeart/2005/8/layout/hList1"/>
    <dgm:cxn modelId="{636D7160-E206-43B3-8A68-FAADE2FC5A73}" type="presParOf" srcId="{8CE4BCBC-3506-4C57-96C9-396600BD8F9A}" destId="{8780AD7D-CD09-4DBE-9BBF-F307C7430F6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8C195A1-8424-4DC7-BB04-2A7BBEBF53EE}" type="doc">
      <dgm:prSet loTypeId="urn:microsoft.com/office/officeart/2005/8/layout/hProcess9" loCatId="process" qsTypeId="urn:microsoft.com/office/officeart/2005/8/quickstyle/simple1" qsCatId="simple" csTypeId="urn:microsoft.com/office/officeart/2005/8/colors/colorful2" csCatId="colorful" phldr="1"/>
      <dgm:spPr/>
      <dgm:t>
        <a:bodyPr/>
        <a:lstStyle/>
        <a:p>
          <a:endParaRPr lang="fr-BE"/>
        </a:p>
      </dgm:t>
    </dgm:pt>
    <dgm:pt modelId="{0DA1FC7B-9A29-46DD-AE65-F71378779373}">
      <dgm:prSet phldrT="[Texte]"/>
      <dgm:spPr>
        <a:solidFill>
          <a:schemeClr val="accent4">
            <a:lumMod val="50000"/>
          </a:schemeClr>
        </a:solidFill>
      </dgm:spPr>
      <dgm:t>
        <a:bodyPr/>
        <a:lstStyle/>
        <a:p>
          <a:pPr marL="0" indent="0">
            <a:tabLst>
              <a:tab pos="84138" algn="l"/>
            </a:tabLst>
          </a:pPr>
          <a:r>
            <a:rPr lang="fr-BE" dirty="0"/>
            <a:t>Manquements constatés</a:t>
          </a:r>
        </a:p>
      </dgm:t>
    </dgm:pt>
    <dgm:pt modelId="{8175B846-7E91-43A7-A7D9-2D1E3F28ED98}" type="parTrans" cxnId="{F9B4ABCE-1C05-4BD6-AB26-A81483E2235B}">
      <dgm:prSet/>
      <dgm:spPr/>
      <dgm:t>
        <a:bodyPr/>
        <a:lstStyle/>
        <a:p>
          <a:endParaRPr lang="fr-BE"/>
        </a:p>
      </dgm:t>
    </dgm:pt>
    <dgm:pt modelId="{D0F4689D-72A8-4D04-BC40-2FBE9F9217EC}" type="sibTrans" cxnId="{F9B4ABCE-1C05-4BD6-AB26-A81483E2235B}">
      <dgm:prSet/>
      <dgm:spPr/>
      <dgm:t>
        <a:bodyPr/>
        <a:lstStyle/>
        <a:p>
          <a:endParaRPr lang="fr-BE"/>
        </a:p>
      </dgm:t>
    </dgm:pt>
    <dgm:pt modelId="{DFBA8583-B989-4BAA-9C53-533379D0A68F}">
      <dgm:prSet phldrT="[Texte]"/>
      <dgm:spPr>
        <a:solidFill>
          <a:schemeClr val="accent4">
            <a:lumMod val="75000"/>
          </a:schemeClr>
        </a:solidFill>
      </dgm:spPr>
      <dgm:t>
        <a:bodyPr/>
        <a:lstStyle/>
        <a:p>
          <a:r>
            <a:rPr lang="fr-BE" dirty="0"/>
            <a:t>Convocation</a:t>
          </a:r>
        </a:p>
      </dgm:t>
    </dgm:pt>
    <dgm:pt modelId="{78A8147A-6999-4BD6-8946-57728A76C6DB}" type="parTrans" cxnId="{045D58BE-0C78-445C-B7F6-FCB515C57290}">
      <dgm:prSet/>
      <dgm:spPr/>
      <dgm:t>
        <a:bodyPr/>
        <a:lstStyle/>
        <a:p>
          <a:endParaRPr lang="fr-BE"/>
        </a:p>
      </dgm:t>
    </dgm:pt>
    <dgm:pt modelId="{8338A243-5A60-4078-B15E-A49438750230}" type="sibTrans" cxnId="{045D58BE-0C78-445C-B7F6-FCB515C57290}">
      <dgm:prSet/>
      <dgm:spPr/>
      <dgm:t>
        <a:bodyPr/>
        <a:lstStyle/>
        <a:p>
          <a:endParaRPr lang="fr-BE"/>
        </a:p>
      </dgm:t>
    </dgm:pt>
    <dgm:pt modelId="{E7774018-74EC-4811-941B-C089A91257FA}">
      <dgm:prSet phldrT="[Texte]"/>
      <dgm:spPr>
        <a:solidFill>
          <a:schemeClr val="accent4"/>
        </a:solidFill>
      </dgm:spPr>
      <dgm:t>
        <a:bodyPr/>
        <a:lstStyle/>
        <a:p>
          <a:r>
            <a:rPr lang="fr-BE" dirty="0"/>
            <a:t>Audition </a:t>
          </a:r>
        </a:p>
      </dgm:t>
    </dgm:pt>
    <dgm:pt modelId="{6D0D0848-70CF-4B54-B528-58545BF6CF63}" type="parTrans" cxnId="{F85ADA2A-831E-40F2-B3D5-2A07749595EB}">
      <dgm:prSet/>
      <dgm:spPr/>
      <dgm:t>
        <a:bodyPr/>
        <a:lstStyle/>
        <a:p>
          <a:endParaRPr lang="fr-BE"/>
        </a:p>
      </dgm:t>
    </dgm:pt>
    <dgm:pt modelId="{F872B769-CE57-4CA2-8933-5DD0C84752FA}" type="sibTrans" cxnId="{F85ADA2A-831E-40F2-B3D5-2A07749595EB}">
      <dgm:prSet/>
      <dgm:spPr/>
      <dgm:t>
        <a:bodyPr/>
        <a:lstStyle/>
        <a:p>
          <a:endParaRPr lang="fr-BE"/>
        </a:p>
      </dgm:t>
    </dgm:pt>
    <dgm:pt modelId="{353C7A71-644F-46F9-9A07-D3C0659A7B87}" type="pres">
      <dgm:prSet presAssocID="{D8C195A1-8424-4DC7-BB04-2A7BBEBF53EE}" presName="CompostProcess" presStyleCnt="0">
        <dgm:presLayoutVars>
          <dgm:dir/>
          <dgm:resizeHandles val="exact"/>
        </dgm:presLayoutVars>
      </dgm:prSet>
      <dgm:spPr/>
    </dgm:pt>
    <dgm:pt modelId="{5F83269B-D9ED-4FF2-8927-CECE225A2D84}" type="pres">
      <dgm:prSet presAssocID="{D8C195A1-8424-4DC7-BB04-2A7BBEBF53EE}" presName="arrow" presStyleLbl="bgShp" presStyleIdx="0" presStyleCnt="1"/>
      <dgm:spPr/>
    </dgm:pt>
    <dgm:pt modelId="{12E207FC-2443-4CE3-9820-EFBAAB19C784}" type="pres">
      <dgm:prSet presAssocID="{D8C195A1-8424-4DC7-BB04-2A7BBEBF53EE}" presName="linearProcess" presStyleCnt="0"/>
      <dgm:spPr/>
    </dgm:pt>
    <dgm:pt modelId="{6CB3B2B3-EE40-46E0-A3A5-9A73017DAD24}" type="pres">
      <dgm:prSet presAssocID="{0DA1FC7B-9A29-46DD-AE65-F71378779373}" presName="textNode" presStyleLbl="node1" presStyleIdx="0" presStyleCnt="3" custScaleX="66740" custScaleY="71306" custLinFactX="-9716" custLinFactNeighborX="-100000" custLinFactNeighborY="3245">
        <dgm:presLayoutVars>
          <dgm:bulletEnabled val="1"/>
        </dgm:presLayoutVars>
      </dgm:prSet>
      <dgm:spPr/>
    </dgm:pt>
    <dgm:pt modelId="{456F1FB5-6303-4F92-8EA7-F0900BB0117C}" type="pres">
      <dgm:prSet presAssocID="{D0F4689D-72A8-4D04-BC40-2FBE9F9217EC}" presName="sibTrans" presStyleCnt="0"/>
      <dgm:spPr/>
    </dgm:pt>
    <dgm:pt modelId="{A210EDC8-1B22-47A8-8D8B-0E8A4DDAABAB}" type="pres">
      <dgm:prSet presAssocID="{DFBA8583-B989-4BAA-9C53-533379D0A68F}" presName="textNode" presStyleLbl="node1" presStyleIdx="1" presStyleCnt="3" custScaleX="57672" custScaleY="69948" custLinFactX="-13708" custLinFactNeighborX="-100000" custLinFactNeighborY="3245">
        <dgm:presLayoutVars>
          <dgm:bulletEnabled val="1"/>
        </dgm:presLayoutVars>
      </dgm:prSet>
      <dgm:spPr/>
    </dgm:pt>
    <dgm:pt modelId="{B0701900-2AC8-4574-B85A-ECBB1E1C2FD5}" type="pres">
      <dgm:prSet presAssocID="{8338A243-5A60-4078-B15E-A49438750230}" presName="sibTrans" presStyleCnt="0"/>
      <dgm:spPr/>
    </dgm:pt>
    <dgm:pt modelId="{B8D35C6F-6A2C-4DAD-B62D-1B14C19A9BC8}" type="pres">
      <dgm:prSet presAssocID="{E7774018-74EC-4811-941B-C089A91257FA}" presName="textNode" presStyleLbl="node1" presStyleIdx="2" presStyleCnt="3" custScaleX="60041" custScaleY="69948" custLinFactX="-16574" custLinFactNeighborX="-100000" custLinFactNeighborY="3245">
        <dgm:presLayoutVars>
          <dgm:bulletEnabled val="1"/>
        </dgm:presLayoutVars>
      </dgm:prSet>
      <dgm:spPr/>
    </dgm:pt>
  </dgm:ptLst>
  <dgm:cxnLst>
    <dgm:cxn modelId="{6CF5C71E-B44F-492A-9341-4DD27C1701E2}" type="presOf" srcId="{E7774018-74EC-4811-941B-C089A91257FA}" destId="{B8D35C6F-6A2C-4DAD-B62D-1B14C19A9BC8}" srcOrd="0" destOrd="0" presId="urn:microsoft.com/office/officeart/2005/8/layout/hProcess9"/>
    <dgm:cxn modelId="{F85ADA2A-831E-40F2-B3D5-2A07749595EB}" srcId="{D8C195A1-8424-4DC7-BB04-2A7BBEBF53EE}" destId="{E7774018-74EC-4811-941B-C089A91257FA}" srcOrd="2" destOrd="0" parTransId="{6D0D0848-70CF-4B54-B528-58545BF6CF63}" sibTransId="{F872B769-CE57-4CA2-8933-5DD0C84752FA}"/>
    <dgm:cxn modelId="{05FF8732-328F-4CC8-894B-0C02BC243AB7}" type="presOf" srcId="{D8C195A1-8424-4DC7-BB04-2A7BBEBF53EE}" destId="{353C7A71-644F-46F9-9A07-D3C0659A7B87}" srcOrd="0" destOrd="0" presId="urn:microsoft.com/office/officeart/2005/8/layout/hProcess9"/>
    <dgm:cxn modelId="{53630D34-B82B-48F3-BB45-73B578BAD530}" type="presOf" srcId="{DFBA8583-B989-4BAA-9C53-533379D0A68F}" destId="{A210EDC8-1B22-47A8-8D8B-0E8A4DDAABAB}" srcOrd="0" destOrd="0" presId="urn:microsoft.com/office/officeart/2005/8/layout/hProcess9"/>
    <dgm:cxn modelId="{045D58BE-0C78-445C-B7F6-FCB515C57290}" srcId="{D8C195A1-8424-4DC7-BB04-2A7BBEBF53EE}" destId="{DFBA8583-B989-4BAA-9C53-533379D0A68F}" srcOrd="1" destOrd="0" parTransId="{78A8147A-6999-4BD6-8946-57728A76C6DB}" sibTransId="{8338A243-5A60-4078-B15E-A49438750230}"/>
    <dgm:cxn modelId="{F9B4ABCE-1C05-4BD6-AB26-A81483E2235B}" srcId="{D8C195A1-8424-4DC7-BB04-2A7BBEBF53EE}" destId="{0DA1FC7B-9A29-46DD-AE65-F71378779373}" srcOrd="0" destOrd="0" parTransId="{8175B846-7E91-43A7-A7D9-2D1E3F28ED98}" sibTransId="{D0F4689D-72A8-4D04-BC40-2FBE9F9217EC}"/>
    <dgm:cxn modelId="{45181AF3-8DC1-47A4-9613-191E07788BE9}" type="presOf" srcId="{0DA1FC7B-9A29-46DD-AE65-F71378779373}" destId="{6CB3B2B3-EE40-46E0-A3A5-9A73017DAD24}" srcOrd="0" destOrd="0" presId="urn:microsoft.com/office/officeart/2005/8/layout/hProcess9"/>
    <dgm:cxn modelId="{207490B1-16A6-4C4A-A903-CAD6462BE56E}" type="presParOf" srcId="{353C7A71-644F-46F9-9A07-D3C0659A7B87}" destId="{5F83269B-D9ED-4FF2-8927-CECE225A2D84}" srcOrd="0" destOrd="0" presId="urn:microsoft.com/office/officeart/2005/8/layout/hProcess9"/>
    <dgm:cxn modelId="{1B32408E-BF5F-4B6A-96AC-6EBEB94793E2}" type="presParOf" srcId="{353C7A71-644F-46F9-9A07-D3C0659A7B87}" destId="{12E207FC-2443-4CE3-9820-EFBAAB19C784}" srcOrd="1" destOrd="0" presId="urn:microsoft.com/office/officeart/2005/8/layout/hProcess9"/>
    <dgm:cxn modelId="{BA95A509-A772-4864-B13A-97A02DCDBE53}" type="presParOf" srcId="{12E207FC-2443-4CE3-9820-EFBAAB19C784}" destId="{6CB3B2B3-EE40-46E0-A3A5-9A73017DAD24}" srcOrd="0" destOrd="0" presId="urn:microsoft.com/office/officeart/2005/8/layout/hProcess9"/>
    <dgm:cxn modelId="{CF4ED42A-5FE4-4F49-B576-BDB6073556EB}" type="presParOf" srcId="{12E207FC-2443-4CE3-9820-EFBAAB19C784}" destId="{456F1FB5-6303-4F92-8EA7-F0900BB0117C}" srcOrd="1" destOrd="0" presId="urn:microsoft.com/office/officeart/2005/8/layout/hProcess9"/>
    <dgm:cxn modelId="{3CFB9CEA-8170-4A1B-8CD1-CF3CCCC6E1C4}" type="presParOf" srcId="{12E207FC-2443-4CE3-9820-EFBAAB19C784}" destId="{A210EDC8-1B22-47A8-8D8B-0E8A4DDAABAB}" srcOrd="2" destOrd="0" presId="urn:microsoft.com/office/officeart/2005/8/layout/hProcess9"/>
    <dgm:cxn modelId="{47BFEF9B-05C7-4A28-89C1-C10C8A8807E8}" type="presParOf" srcId="{12E207FC-2443-4CE3-9820-EFBAAB19C784}" destId="{B0701900-2AC8-4574-B85A-ECBB1E1C2FD5}" srcOrd="3" destOrd="0" presId="urn:microsoft.com/office/officeart/2005/8/layout/hProcess9"/>
    <dgm:cxn modelId="{378A10EE-5698-46DD-B2E4-5642BA0511B4}" type="presParOf" srcId="{12E207FC-2443-4CE3-9820-EFBAAB19C784}" destId="{B8D35C6F-6A2C-4DAD-B62D-1B14C19A9BC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3D705C0-9057-4738-9FAF-02B601FBA978}"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64E4593-DC92-4C46-B81C-1A8164231F80}">
      <dgm:prSet/>
      <dgm:spPr/>
      <dgm:t>
        <a:bodyPr/>
        <a:lstStyle/>
        <a:p>
          <a:pPr>
            <a:lnSpc>
              <a:spcPct val="100000"/>
            </a:lnSpc>
          </a:pPr>
          <a:r>
            <a:rPr lang="fr-BE"/>
            <a:t>Quand ?</a:t>
          </a:r>
          <a:endParaRPr lang="en-US"/>
        </a:p>
      </dgm:t>
    </dgm:pt>
    <dgm:pt modelId="{E265AA88-579A-44EE-826B-074EDCE9F248}" type="parTrans" cxnId="{049EB954-7FA7-4409-89C6-8E6C1CC4233A}">
      <dgm:prSet/>
      <dgm:spPr/>
      <dgm:t>
        <a:bodyPr/>
        <a:lstStyle/>
        <a:p>
          <a:endParaRPr lang="en-US"/>
        </a:p>
      </dgm:t>
    </dgm:pt>
    <dgm:pt modelId="{0C16F1FA-0C63-4944-94B0-5C181C659411}" type="sibTrans" cxnId="{049EB954-7FA7-4409-89C6-8E6C1CC4233A}">
      <dgm:prSet/>
      <dgm:spPr/>
      <dgm:t>
        <a:bodyPr/>
        <a:lstStyle/>
        <a:p>
          <a:endParaRPr lang="en-US"/>
        </a:p>
      </dgm:t>
    </dgm:pt>
    <dgm:pt modelId="{E10CEF62-FA0C-4018-8913-A50A75C8F91F}">
      <dgm:prSet/>
      <dgm:spPr/>
      <dgm:t>
        <a:bodyPr/>
        <a:lstStyle/>
        <a:p>
          <a:pPr>
            <a:lnSpc>
              <a:spcPct val="100000"/>
            </a:lnSpc>
          </a:pPr>
          <a:r>
            <a:rPr lang="fr-BE"/>
            <a:t>Qui?</a:t>
          </a:r>
          <a:endParaRPr lang="en-US"/>
        </a:p>
      </dgm:t>
    </dgm:pt>
    <dgm:pt modelId="{01C1B9BD-747F-485B-8104-C84430C901F0}" type="parTrans" cxnId="{AEC05409-DC0E-442F-9849-66E5C7D83F94}">
      <dgm:prSet/>
      <dgm:spPr/>
      <dgm:t>
        <a:bodyPr/>
        <a:lstStyle/>
        <a:p>
          <a:endParaRPr lang="en-US"/>
        </a:p>
      </dgm:t>
    </dgm:pt>
    <dgm:pt modelId="{9E3B483C-A721-47C2-B6A0-EECF36C8F451}" type="sibTrans" cxnId="{AEC05409-DC0E-442F-9849-66E5C7D83F94}">
      <dgm:prSet/>
      <dgm:spPr/>
      <dgm:t>
        <a:bodyPr/>
        <a:lstStyle/>
        <a:p>
          <a:endParaRPr lang="en-US"/>
        </a:p>
      </dgm:t>
    </dgm:pt>
    <dgm:pt modelId="{94B4552D-6373-4F2B-BDBD-5DFFA6780EB9}">
      <dgm:prSet/>
      <dgm:spPr/>
      <dgm:t>
        <a:bodyPr/>
        <a:lstStyle/>
        <a:p>
          <a:pPr>
            <a:lnSpc>
              <a:spcPct val="100000"/>
            </a:lnSpc>
          </a:pPr>
          <a:r>
            <a:rPr lang="fr-BE"/>
            <a:t>Quoi ?</a:t>
          </a:r>
          <a:endParaRPr lang="en-US"/>
        </a:p>
      </dgm:t>
    </dgm:pt>
    <dgm:pt modelId="{92C65E45-021F-4B2D-8187-EC38F2B1D2BD}" type="parTrans" cxnId="{E09F498F-A139-4A73-B463-4BE749C93E1B}">
      <dgm:prSet/>
      <dgm:spPr/>
      <dgm:t>
        <a:bodyPr/>
        <a:lstStyle/>
        <a:p>
          <a:endParaRPr lang="en-US"/>
        </a:p>
      </dgm:t>
    </dgm:pt>
    <dgm:pt modelId="{32AA5DAD-491F-4FA5-959C-314FEB27EC2A}" type="sibTrans" cxnId="{E09F498F-A139-4A73-B463-4BE749C93E1B}">
      <dgm:prSet/>
      <dgm:spPr/>
      <dgm:t>
        <a:bodyPr/>
        <a:lstStyle/>
        <a:p>
          <a:endParaRPr lang="en-US"/>
        </a:p>
      </dgm:t>
    </dgm:pt>
    <dgm:pt modelId="{9C87CE46-2579-4B18-85F1-812CBF16727F}" type="pres">
      <dgm:prSet presAssocID="{63D705C0-9057-4738-9FAF-02B601FBA978}" presName="root" presStyleCnt="0">
        <dgm:presLayoutVars>
          <dgm:dir/>
          <dgm:resizeHandles val="exact"/>
        </dgm:presLayoutVars>
      </dgm:prSet>
      <dgm:spPr/>
    </dgm:pt>
    <dgm:pt modelId="{0D1BC57F-8C58-4EA5-8767-B33E244D4CF1}" type="pres">
      <dgm:prSet presAssocID="{D64E4593-DC92-4C46-B81C-1A8164231F80}" presName="compNode" presStyleCnt="0"/>
      <dgm:spPr/>
    </dgm:pt>
    <dgm:pt modelId="{534489F7-053F-4171-8DC5-EBF38F5EE607}" type="pres">
      <dgm:prSet presAssocID="{D64E4593-DC92-4C46-B81C-1A8164231F8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redit card"/>
        </a:ext>
      </dgm:extLst>
    </dgm:pt>
    <dgm:pt modelId="{ACB4BA70-DB54-48C4-AE09-784E284262C7}" type="pres">
      <dgm:prSet presAssocID="{D64E4593-DC92-4C46-B81C-1A8164231F80}" presName="spaceRect" presStyleCnt="0"/>
      <dgm:spPr/>
    </dgm:pt>
    <dgm:pt modelId="{2FFBFC54-9113-4D7D-80B6-0E3A98EF7517}" type="pres">
      <dgm:prSet presAssocID="{D64E4593-DC92-4C46-B81C-1A8164231F80}" presName="textRect" presStyleLbl="revTx" presStyleIdx="0" presStyleCnt="3">
        <dgm:presLayoutVars>
          <dgm:chMax val="1"/>
          <dgm:chPref val="1"/>
        </dgm:presLayoutVars>
      </dgm:prSet>
      <dgm:spPr/>
    </dgm:pt>
    <dgm:pt modelId="{C748547E-2764-46DC-973B-B25DF91F89F7}" type="pres">
      <dgm:prSet presAssocID="{0C16F1FA-0C63-4944-94B0-5C181C659411}" presName="sibTrans" presStyleCnt="0"/>
      <dgm:spPr/>
    </dgm:pt>
    <dgm:pt modelId="{E481C50E-BCB3-43A5-8E0D-4B08FA8DF578}" type="pres">
      <dgm:prSet presAssocID="{E10CEF62-FA0C-4018-8913-A50A75C8F91F}" presName="compNode" presStyleCnt="0"/>
      <dgm:spPr/>
    </dgm:pt>
    <dgm:pt modelId="{9CB66724-2102-4782-A8D0-F7310D598C25}" type="pres">
      <dgm:prSet presAssocID="{E10CEF62-FA0C-4018-8913-A50A75C8F91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tilisateur"/>
        </a:ext>
      </dgm:extLst>
    </dgm:pt>
    <dgm:pt modelId="{D17B45FF-869F-4D33-84DE-B55DA2C9760C}" type="pres">
      <dgm:prSet presAssocID="{E10CEF62-FA0C-4018-8913-A50A75C8F91F}" presName="spaceRect" presStyleCnt="0"/>
      <dgm:spPr/>
    </dgm:pt>
    <dgm:pt modelId="{28199507-FF80-404E-9125-7722768D15C2}" type="pres">
      <dgm:prSet presAssocID="{E10CEF62-FA0C-4018-8913-A50A75C8F91F}" presName="textRect" presStyleLbl="revTx" presStyleIdx="1" presStyleCnt="3">
        <dgm:presLayoutVars>
          <dgm:chMax val="1"/>
          <dgm:chPref val="1"/>
        </dgm:presLayoutVars>
      </dgm:prSet>
      <dgm:spPr/>
    </dgm:pt>
    <dgm:pt modelId="{6C68CABE-A34B-4CAC-9006-D7BC0A662AEE}" type="pres">
      <dgm:prSet presAssocID="{9E3B483C-A721-47C2-B6A0-EECF36C8F451}" presName="sibTrans" presStyleCnt="0"/>
      <dgm:spPr/>
    </dgm:pt>
    <dgm:pt modelId="{DEA3697D-206F-4D27-8FCB-B07FFDD5BC58}" type="pres">
      <dgm:prSet presAssocID="{94B4552D-6373-4F2B-BDBD-5DFFA6780EB9}" presName="compNode" presStyleCnt="0"/>
      <dgm:spPr/>
    </dgm:pt>
    <dgm:pt modelId="{25EE47AA-83B2-42A0-B15B-E59D0A84AEEA}" type="pres">
      <dgm:prSet presAssocID="{94B4552D-6373-4F2B-BDBD-5DFFA6780EB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Question mark"/>
        </a:ext>
      </dgm:extLst>
    </dgm:pt>
    <dgm:pt modelId="{BEF729BB-1E5A-47D7-9753-C9FF36E4C54A}" type="pres">
      <dgm:prSet presAssocID="{94B4552D-6373-4F2B-BDBD-5DFFA6780EB9}" presName="spaceRect" presStyleCnt="0"/>
      <dgm:spPr/>
    </dgm:pt>
    <dgm:pt modelId="{716F96CD-D54A-4B98-98AB-9EDC5034A08C}" type="pres">
      <dgm:prSet presAssocID="{94B4552D-6373-4F2B-BDBD-5DFFA6780EB9}" presName="textRect" presStyleLbl="revTx" presStyleIdx="2" presStyleCnt="3">
        <dgm:presLayoutVars>
          <dgm:chMax val="1"/>
          <dgm:chPref val="1"/>
        </dgm:presLayoutVars>
      </dgm:prSet>
      <dgm:spPr/>
    </dgm:pt>
  </dgm:ptLst>
  <dgm:cxnLst>
    <dgm:cxn modelId="{AEC05409-DC0E-442F-9849-66E5C7D83F94}" srcId="{63D705C0-9057-4738-9FAF-02B601FBA978}" destId="{E10CEF62-FA0C-4018-8913-A50A75C8F91F}" srcOrd="1" destOrd="0" parTransId="{01C1B9BD-747F-485B-8104-C84430C901F0}" sibTransId="{9E3B483C-A721-47C2-B6A0-EECF36C8F451}"/>
    <dgm:cxn modelId="{20519E5E-3566-42C1-9BC7-11E0FED36DFA}" type="presOf" srcId="{D64E4593-DC92-4C46-B81C-1A8164231F80}" destId="{2FFBFC54-9113-4D7D-80B6-0E3A98EF7517}" srcOrd="0" destOrd="0" presId="urn:microsoft.com/office/officeart/2018/2/layout/IconLabelList"/>
    <dgm:cxn modelId="{049EB954-7FA7-4409-89C6-8E6C1CC4233A}" srcId="{63D705C0-9057-4738-9FAF-02B601FBA978}" destId="{D64E4593-DC92-4C46-B81C-1A8164231F80}" srcOrd="0" destOrd="0" parTransId="{E265AA88-579A-44EE-826B-074EDCE9F248}" sibTransId="{0C16F1FA-0C63-4944-94B0-5C181C659411}"/>
    <dgm:cxn modelId="{E09F498F-A139-4A73-B463-4BE749C93E1B}" srcId="{63D705C0-9057-4738-9FAF-02B601FBA978}" destId="{94B4552D-6373-4F2B-BDBD-5DFFA6780EB9}" srcOrd="2" destOrd="0" parTransId="{92C65E45-021F-4B2D-8187-EC38F2B1D2BD}" sibTransId="{32AA5DAD-491F-4FA5-959C-314FEB27EC2A}"/>
    <dgm:cxn modelId="{838636BA-C1E9-4994-950E-04CF0E795A15}" type="presOf" srcId="{63D705C0-9057-4738-9FAF-02B601FBA978}" destId="{9C87CE46-2579-4B18-85F1-812CBF16727F}" srcOrd="0" destOrd="0" presId="urn:microsoft.com/office/officeart/2018/2/layout/IconLabelList"/>
    <dgm:cxn modelId="{316A67E4-68CB-4345-BE57-9A693332C1F5}" type="presOf" srcId="{E10CEF62-FA0C-4018-8913-A50A75C8F91F}" destId="{28199507-FF80-404E-9125-7722768D15C2}" srcOrd="0" destOrd="0" presId="urn:microsoft.com/office/officeart/2018/2/layout/IconLabelList"/>
    <dgm:cxn modelId="{D577F7E5-E9F7-41D6-BD87-FFDF28E2277D}" type="presOf" srcId="{94B4552D-6373-4F2B-BDBD-5DFFA6780EB9}" destId="{716F96CD-D54A-4B98-98AB-9EDC5034A08C}" srcOrd="0" destOrd="0" presId="urn:microsoft.com/office/officeart/2018/2/layout/IconLabelList"/>
    <dgm:cxn modelId="{CF84646A-AAEC-4204-A695-2F039B6BA8AA}" type="presParOf" srcId="{9C87CE46-2579-4B18-85F1-812CBF16727F}" destId="{0D1BC57F-8C58-4EA5-8767-B33E244D4CF1}" srcOrd="0" destOrd="0" presId="urn:microsoft.com/office/officeart/2018/2/layout/IconLabelList"/>
    <dgm:cxn modelId="{9F2B65B9-6505-4663-9858-7CE76C492F40}" type="presParOf" srcId="{0D1BC57F-8C58-4EA5-8767-B33E244D4CF1}" destId="{534489F7-053F-4171-8DC5-EBF38F5EE607}" srcOrd="0" destOrd="0" presId="urn:microsoft.com/office/officeart/2018/2/layout/IconLabelList"/>
    <dgm:cxn modelId="{9FD28688-B292-4F0B-BEDE-29F7ECD65389}" type="presParOf" srcId="{0D1BC57F-8C58-4EA5-8767-B33E244D4CF1}" destId="{ACB4BA70-DB54-48C4-AE09-784E284262C7}" srcOrd="1" destOrd="0" presId="urn:microsoft.com/office/officeart/2018/2/layout/IconLabelList"/>
    <dgm:cxn modelId="{E39757E2-B5C5-498F-9255-E79CE4BD5888}" type="presParOf" srcId="{0D1BC57F-8C58-4EA5-8767-B33E244D4CF1}" destId="{2FFBFC54-9113-4D7D-80B6-0E3A98EF7517}" srcOrd="2" destOrd="0" presId="urn:microsoft.com/office/officeart/2018/2/layout/IconLabelList"/>
    <dgm:cxn modelId="{1F88DFC4-8D31-4D41-A01F-BF2EB8D66DD7}" type="presParOf" srcId="{9C87CE46-2579-4B18-85F1-812CBF16727F}" destId="{C748547E-2764-46DC-973B-B25DF91F89F7}" srcOrd="1" destOrd="0" presId="urn:microsoft.com/office/officeart/2018/2/layout/IconLabelList"/>
    <dgm:cxn modelId="{F374939F-B6D2-4CBE-983E-AAB5B4531D6D}" type="presParOf" srcId="{9C87CE46-2579-4B18-85F1-812CBF16727F}" destId="{E481C50E-BCB3-43A5-8E0D-4B08FA8DF578}" srcOrd="2" destOrd="0" presId="urn:microsoft.com/office/officeart/2018/2/layout/IconLabelList"/>
    <dgm:cxn modelId="{5411FF50-EB86-49FD-AD05-901EBF88E6A1}" type="presParOf" srcId="{E481C50E-BCB3-43A5-8E0D-4B08FA8DF578}" destId="{9CB66724-2102-4782-A8D0-F7310D598C25}" srcOrd="0" destOrd="0" presId="urn:microsoft.com/office/officeart/2018/2/layout/IconLabelList"/>
    <dgm:cxn modelId="{D7A25D96-315E-41E9-91B7-2C100A62434F}" type="presParOf" srcId="{E481C50E-BCB3-43A5-8E0D-4B08FA8DF578}" destId="{D17B45FF-869F-4D33-84DE-B55DA2C9760C}" srcOrd="1" destOrd="0" presId="urn:microsoft.com/office/officeart/2018/2/layout/IconLabelList"/>
    <dgm:cxn modelId="{B3B71558-7E51-4B83-B663-1DCF7D4D1081}" type="presParOf" srcId="{E481C50E-BCB3-43A5-8E0D-4B08FA8DF578}" destId="{28199507-FF80-404E-9125-7722768D15C2}" srcOrd="2" destOrd="0" presId="urn:microsoft.com/office/officeart/2018/2/layout/IconLabelList"/>
    <dgm:cxn modelId="{20B8EFE2-2969-4B55-853E-5E998DC2CC0E}" type="presParOf" srcId="{9C87CE46-2579-4B18-85F1-812CBF16727F}" destId="{6C68CABE-A34B-4CAC-9006-D7BC0A662AEE}" srcOrd="3" destOrd="0" presId="urn:microsoft.com/office/officeart/2018/2/layout/IconLabelList"/>
    <dgm:cxn modelId="{92A947AE-74E6-4857-88B1-7BC284A104ED}" type="presParOf" srcId="{9C87CE46-2579-4B18-85F1-812CBF16727F}" destId="{DEA3697D-206F-4D27-8FCB-B07FFDD5BC58}" srcOrd="4" destOrd="0" presId="urn:microsoft.com/office/officeart/2018/2/layout/IconLabelList"/>
    <dgm:cxn modelId="{F64CB196-739D-48C4-A1C6-A2209575ED31}" type="presParOf" srcId="{DEA3697D-206F-4D27-8FCB-B07FFDD5BC58}" destId="{25EE47AA-83B2-42A0-B15B-E59D0A84AEEA}" srcOrd="0" destOrd="0" presId="urn:microsoft.com/office/officeart/2018/2/layout/IconLabelList"/>
    <dgm:cxn modelId="{7740A5C8-78FF-495B-9BD2-67D1895E0C3F}" type="presParOf" srcId="{DEA3697D-206F-4D27-8FCB-B07FFDD5BC58}" destId="{BEF729BB-1E5A-47D7-9753-C9FF36E4C54A}" srcOrd="1" destOrd="0" presId="urn:microsoft.com/office/officeart/2018/2/layout/IconLabelList"/>
    <dgm:cxn modelId="{E075AAB7-20B7-46FF-A52A-E01E36A75AF5}" type="presParOf" srcId="{DEA3697D-206F-4D27-8FCB-B07FFDD5BC58}" destId="{716F96CD-D54A-4B98-98AB-9EDC5034A08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179B56D-164A-479B-BE77-1BFD67C05DA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9DA3E56F-31F9-4277-A9E9-5AB1AA7BEA3D}">
      <dgm:prSet/>
      <dgm:spPr>
        <a:solidFill>
          <a:schemeClr val="accent3"/>
        </a:solidFill>
      </dgm:spPr>
      <dgm:t>
        <a:bodyPr/>
        <a:lstStyle/>
        <a:p>
          <a:r>
            <a:rPr lang="fr-BE" dirty="0"/>
            <a:t>Quand ?</a:t>
          </a:r>
        </a:p>
      </dgm:t>
    </dgm:pt>
    <dgm:pt modelId="{F21E1BA1-9B4A-4358-82DD-0ED601172064}" type="parTrans" cxnId="{866180E1-A341-4757-BEDA-E3348C026510}">
      <dgm:prSet/>
      <dgm:spPr/>
      <dgm:t>
        <a:bodyPr/>
        <a:lstStyle/>
        <a:p>
          <a:endParaRPr lang="fr-BE"/>
        </a:p>
      </dgm:t>
    </dgm:pt>
    <dgm:pt modelId="{3BE27058-BCD3-4A53-AC23-E0F62C3253A8}" type="sibTrans" cxnId="{866180E1-A341-4757-BEDA-E3348C026510}">
      <dgm:prSet/>
      <dgm:spPr/>
      <dgm:t>
        <a:bodyPr/>
        <a:lstStyle/>
        <a:p>
          <a:endParaRPr lang="fr-BE"/>
        </a:p>
      </dgm:t>
    </dgm:pt>
    <dgm:pt modelId="{CC2825BE-8166-40C0-9268-DEF706CEB8D7}">
      <dgm:prSet/>
      <dgm:spPr>
        <a:ln>
          <a:solidFill>
            <a:schemeClr val="accent4"/>
          </a:solidFill>
        </a:ln>
      </dgm:spPr>
      <dgm:t>
        <a:bodyPr/>
        <a:lstStyle/>
        <a:p>
          <a:pPr indent="0">
            <a:buFontTx/>
            <a:buNone/>
          </a:pPr>
          <a:r>
            <a:rPr lang="fr-BE" dirty="0"/>
            <a:t>Date et heure prévue dans la convocation. </a:t>
          </a:r>
        </a:p>
      </dgm:t>
    </dgm:pt>
    <dgm:pt modelId="{5D4876A0-F40C-4DDB-8EE3-45A5C3120C26}" type="parTrans" cxnId="{C781BDB4-CBD4-414F-8832-F1E8FBD79E3E}">
      <dgm:prSet/>
      <dgm:spPr/>
      <dgm:t>
        <a:bodyPr/>
        <a:lstStyle/>
        <a:p>
          <a:endParaRPr lang="fr-BE"/>
        </a:p>
      </dgm:t>
    </dgm:pt>
    <dgm:pt modelId="{F43DB94E-1F39-4CFC-A00B-B8722C200A9E}" type="sibTrans" cxnId="{C781BDB4-CBD4-414F-8832-F1E8FBD79E3E}">
      <dgm:prSet/>
      <dgm:spPr/>
      <dgm:t>
        <a:bodyPr/>
        <a:lstStyle/>
        <a:p>
          <a:endParaRPr lang="fr-BE"/>
        </a:p>
      </dgm:t>
    </dgm:pt>
    <dgm:pt modelId="{E5CF3BA0-553B-44AA-8D74-CC78DA3DBFE7}">
      <dgm:prSet/>
      <dgm:spPr>
        <a:ln>
          <a:solidFill>
            <a:schemeClr val="accent4"/>
          </a:solidFill>
        </a:ln>
      </dgm:spPr>
      <dgm:t>
        <a:bodyPr/>
        <a:lstStyle/>
        <a:p>
          <a:pPr indent="0">
            <a:buFontTx/>
            <a:buNone/>
          </a:pPr>
          <a:r>
            <a:rPr lang="fr-BE" dirty="0"/>
            <a:t>Quid si le travailleur demande un report ?</a:t>
          </a:r>
        </a:p>
      </dgm:t>
    </dgm:pt>
    <dgm:pt modelId="{B6FC1CA4-8EAB-4C4A-AC56-E9A07E4799E7}" type="parTrans" cxnId="{95D59E4A-90E8-4305-BF25-CE232A6D821B}">
      <dgm:prSet/>
      <dgm:spPr/>
      <dgm:t>
        <a:bodyPr/>
        <a:lstStyle/>
        <a:p>
          <a:endParaRPr lang="fr-BE"/>
        </a:p>
      </dgm:t>
    </dgm:pt>
    <dgm:pt modelId="{C3BEBAAE-EB3B-4D5D-A1D2-9F6807569CCF}" type="sibTrans" cxnId="{95D59E4A-90E8-4305-BF25-CE232A6D821B}">
      <dgm:prSet/>
      <dgm:spPr/>
      <dgm:t>
        <a:bodyPr/>
        <a:lstStyle/>
        <a:p>
          <a:endParaRPr lang="fr-BE"/>
        </a:p>
      </dgm:t>
    </dgm:pt>
    <dgm:pt modelId="{A6F37682-7F7F-4263-91B0-943659867DB9}">
      <dgm:prSet/>
      <dgm:spPr>
        <a:ln>
          <a:solidFill>
            <a:schemeClr val="accent4"/>
          </a:solidFill>
        </a:ln>
      </dgm:spPr>
      <dgm:t>
        <a:bodyPr/>
        <a:lstStyle/>
        <a:p>
          <a:pPr indent="0"/>
          <a:endParaRPr lang="fr-BE" dirty="0"/>
        </a:p>
      </dgm:t>
    </dgm:pt>
    <dgm:pt modelId="{63D6A94D-E64E-48B1-964C-3AFAA1B99370}" type="parTrans" cxnId="{AFFD1B7C-87CD-4642-8C06-BBBAC8904A8E}">
      <dgm:prSet/>
      <dgm:spPr/>
      <dgm:t>
        <a:bodyPr/>
        <a:lstStyle/>
        <a:p>
          <a:endParaRPr lang="fr-BE"/>
        </a:p>
      </dgm:t>
    </dgm:pt>
    <dgm:pt modelId="{66FF6C82-7BEE-421E-8CE9-6D0CA64FFD95}" type="sibTrans" cxnId="{AFFD1B7C-87CD-4642-8C06-BBBAC8904A8E}">
      <dgm:prSet/>
      <dgm:spPr/>
      <dgm:t>
        <a:bodyPr/>
        <a:lstStyle/>
        <a:p>
          <a:endParaRPr lang="fr-BE"/>
        </a:p>
      </dgm:t>
    </dgm:pt>
    <dgm:pt modelId="{B9FE3C9A-E6B9-450F-B259-F1133936D235}">
      <dgm:prSet/>
      <dgm:spPr>
        <a:ln>
          <a:solidFill>
            <a:schemeClr val="accent4"/>
          </a:solidFill>
        </a:ln>
      </dgm:spPr>
      <dgm:t>
        <a:bodyPr/>
        <a:lstStyle/>
        <a:p>
          <a:pPr indent="0">
            <a:buFontTx/>
            <a:buNone/>
          </a:pPr>
          <a:r>
            <a:rPr lang="fr-BE" dirty="0"/>
            <a:t>En pratique un report est généralement accordé à la demande du travailleur. </a:t>
          </a:r>
        </a:p>
      </dgm:t>
    </dgm:pt>
    <dgm:pt modelId="{8962BFEA-E3D8-440D-9A21-08D8F29348BA}" type="parTrans" cxnId="{539B184A-7C7D-4D3C-8DE1-D2CFA394A25B}">
      <dgm:prSet/>
      <dgm:spPr/>
      <dgm:t>
        <a:bodyPr/>
        <a:lstStyle/>
        <a:p>
          <a:endParaRPr lang="fr-BE"/>
        </a:p>
      </dgm:t>
    </dgm:pt>
    <dgm:pt modelId="{2580BCA7-304C-4739-A477-954E06202A81}" type="sibTrans" cxnId="{539B184A-7C7D-4D3C-8DE1-D2CFA394A25B}">
      <dgm:prSet/>
      <dgm:spPr/>
      <dgm:t>
        <a:bodyPr/>
        <a:lstStyle/>
        <a:p>
          <a:endParaRPr lang="fr-BE"/>
        </a:p>
      </dgm:t>
    </dgm:pt>
    <dgm:pt modelId="{57BADFA8-CBCD-487E-B69D-6A8B72F08371}">
      <dgm:prSet/>
      <dgm:spPr>
        <a:ln>
          <a:solidFill>
            <a:schemeClr val="accent4"/>
          </a:solidFill>
        </a:ln>
      </dgm:spPr>
      <dgm:t>
        <a:bodyPr/>
        <a:lstStyle/>
        <a:p>
          <a:pPr indent="0">
            <a:buFontTx/>
            <a:buNone/>
          </a:pPr>
          <a:endParaRPr lang="fr-BE" dirty="0"/>
        </a:p>
      </dgm:t>
    </dgm:pt>
    <dgm:pt modelId="{A986BC07-681A-47D9-87C2-9EF540A3B5FB}" type="parTrans" cxnId="{977B4BA4-4D47-4A78-8FD4-D72200B17FBD}">
      <dgm:prSet/>
      <dgm:spPr/>
      <dgm:t>
        <a:bodyPr/>
        <a:lstStyle/>
        <a:p>
          <a:endParaRPr lang="fr-BE"/>
        </a:p>
      </dgm:t>
    </dgm:pt>
    <dgm:pt modelId="{3CDB1AEA-977A-47A5-B000-92F174B0AECE}" type="sibTrans" cxnId="{977B4BA4-4D47-4A78-8FD4-D72200B17FBD}">
      <dgm:prSet/>
      <dgm:spPr/>
      <dgm:t>
        <a:bodyPr/>
        <a:lstStyle/>
        <a:p>
          <a:endParaRPr lang="fr-BE"/>
        </a:p>
      </dgm:t>
    </dgm:pt>
    <dgm:pt modelId="{48071315-8F05-4B2F-9F2C-1597C3B5C492}">
      <dgm:prSet/>
      <dgm:spPr>
        <a:ln>
          <a:solidFill>
            <a:schemeClr val="accent4"/>
          </a:solidFill>
        </a:ln>
      </dgm:spPr>
      <dgm:t>
        <a:bodyPr/>
        <a:lstStyle/>
        <a:p>
          <a:pPr indent="0">
            <a:buFontTx/>
            <a:buNone/>
          </a:pPr>
          <a:endParaRPr lang="fr-BE" dirty="0"/>
        </a:p>
      </dgm:t>
    </dgm:pt>
    <dgm:pt modelId="{F95BBD6E-0BD5-49A2-8409-F197B3E5CB82}" type="parTrans" cxnId="{F88B23EA-1D66-4E7A-A4D2-029B8E96FEBD}">
      <dgm:prSet/>
      <dgm:spPr/>
      <dgm:t>
        <a:bodyPr/>
        <a:lstStyle/>
        <a:p>
          <a:endParaRPr lang="fr-BE"/>
        </a:p>
      </dgm:t>
    </dgm:pt>
    <dgm:pt modelId="{AB118204-B642-411D-B1EA-627555091846}" type="sibTrans" cxnId="{F88B23EA-1D66-4E7A-A4D2-029B8E96FEBD}">
      <dgm:prSet/>
      <dgm:spPr/>
      <dgm:t>
        <a:bodyPr/>
        <a:lstStyle/>
        <a:p>
          <a:endParaRPr lang="fr-BE"/>
        </a:p>
      </dgm:t>
    </dgm:pt>
    <dgm:pt modelId="{85C60D24-20A7-4405-AAE8-0DE9EB9D36F8}" type="pres">
      <dgm:prSet presAssocID="{4179B56D-164A-479B-BE77-1BFD67C05DAF}" presName="linear" presStyleCnt="0">
        <dgm:presLayoutVars>
          <dgm:dir/>
          <dgm:animLvl val="lvl"/>
          <dgm:resizeHandles val="exact"/>
        </dgm:presLayoutVars>
      </dgm:prSet>
      <dgm:spPr/>
    </dgm:pt>
    <dgm:pt modelId="{3299ACEE-19C0-4883-AB2E-8410A027390B}" type="pres">
      <dgm:prSet presAssocID="{9DA3E56F-31F9-4277-A9E9-5AB1AA7BEA3D}" presName="parentLin" presStyleCnt="0"/>
      <dgm:spPr/>
    </dgm:pt>
    <dgm:pt modelId="{2A8C6633-E6DB-4FC9-B24C-34CF9F2934DD}" type="pres">
      <dgm:prSet presAssocID="{9DA3E56F-31F9-4277-A9E9-5AB1AA7BEA3D}" presName="parentLeftMargin" presStyleLbl="node1" presStyleIdx="0" presStyleCnt="1"/>
      <dgm:spPr/>
    </dgm:pt>
    <dgm:pt modelId="{7F287965-C8B5-4FB3-8B70-C457FD9E7417}" type="pres">
      <dgm:prSet presAssocID="{9DA3E56F-31F9-4277-A9E9-5AB1AA7BEA3D}" presName="parentText" presStyleLbl="node1" presStyleIdx="0" presStyleCnt="1" custScaleY="74568" custLinFactNeighborY="2365">
        <dgm:presLayoutVars>
          <dgm:chMax val="0"/>
          <dgm:bulletEnabled val="1"/>
        </dgm:presLayoutVars>
      </dgm:prSet>
      <dgm:spPr/>
    </dgm:pt>
    <dgm:pt modelId="{75CD77FE-F101-48E0-9E39-6D75201471D2}" type="pres">
      <dgm:prSet presAssocID="{9DA3E56F-31F9-4277-A9E9-5AB1AA7BEA3D}" presName="negativeSpace" presStyleCnt="0"/>
      <dgm:spPr/>
    </dgm:pt>
    <dgm:pt modelId="{88D994DD-1BAE-4B31-9F89-1D5A98DF945B}" type="pres">
      <dgm:prSet presAssocID="{9DA3E56F-31F9-4277-A9E9-5AB1AA7BEA3D}" presName="childText" presStyleLbl="conFgAcc1" presStyleIdx="0" presStyleCnt="1">
        <dgm:presLayoutVars>
          <dgm:bulletEnabled val="1"/>
        </dgm:presLayoutVars>
      </dgm:prSet>
      <dgm:spPr/>
    </dgm:pt>
  </dgm:ptLst>
  <dgm:cxnLst>
    <dgm:cxn modelId="{DCACD322-9AE5-42BA-BBF6-DAC27AF870FD}" type="presOf" srcId="{9DA3E56F-31F9-4277-A9E9-5AB1AA7BEA3D}" destId="{2A8C6633-E6DB-4FC9-B24C-34CF9F2934DD}" srcOrd="0" destOrd="0" presId="urn:microsoft.com/office/officeart/2005/8/layout/list1"/>
    <dgm:cxn modelId="{7F2A293A-8384-4637-8679-6F9F87CCB525}" type="presOf" srcId="{A6F37682-7F7F-4263-91B0-943659867DB9}" destId="{88D994DD-1BAE-4B31-9F89-1D5A98DF945B}" srcOrd="0" destOrd="5" presId="urn:microsoft.com/office/officeart/2005/8/layout/list1"/>
    <dgm:cxn modelId="{539B184A-7C7D-4D3C-8DE1-D2CFA394A25B}" srcId="{9DA3E56F-31F9-4277-A9E9-5AB1AA7BEA3D}" destId="{B9FE3C9A-E6B9-450F-B259-F1133936D235}" srcOrd="4" destOrd="0" parTransId="{8962BFEA-E3D8-440D-9A21-08D8F29348BA}" sibTransId="{2580BCA7-304C-4739-A477-954E06202A81}"/>
    <dgm:cxn modelId="{95D59E4A-90E8-4305-BF25-CE232A6D821B}" srcId="{9DA3E56F-31F9-4277-A9E9-5AB1AA7BEA3D}" destId="{E5CF3BA0-553B-44AA-8D74-CC78DA3DBFE7}" srcOrd="2" destOrd="0" parTransId="{B6FC1CA4-8EAB-4C4A-AC56-E9A07E4799E7}" sibTransId="{C3BEBAAE-EB3B-4D5D-A1D2-9F6807569CCF}"/>
    <dgm:cxn modelId="{5A15446E-CB5E-4EA3-83F8-5E539D17A0A1}" type="presOf" srcId="{57BADFA8-CBCD-487E-B69D-6A8B72F08371}" destId="{88D994DD-1BAE-4B31-9F89-1D5A98DF945B}" srcOrd="0" destOrd="1" presId="urn:microsoft.com/office/officeart/2005/8/layout/list1"/>
    <dgm:cxn modelId="{F2F95F76-31C8-4E81-8AF6-2FF1EF817C24}" type="presOf" srcId="{9DA3E56F-31F9-4277-A9E9-5AB1AA7BEA3D}" destId="{7F287965-C8B5-4FB3-8B70-C457FD9E7417}" srcOrd="1" destOrd="0" presId="urn:microsoft.com/office/officeart/2005/8/layout/list1"/>
    <dgm:cxn modelId="{E649DD57-9E5B-4E4D-9734-EC7F285B9641}" type="presOf" srcId="{4179B56D-164A-479B-BE77-1BFD67C05DAF}" destId="{85C60D24-20A7-4405-AAE8-0DE9EB9D36F8}" srcOrd="0" destOrd="0" presId="urn:microsoft.com/office/officeart/2005/8/layout/list1"/>
    <dgm:cxn modelId="{AFFD1B7C-87CD-4642-8C06-BBBAC8904A8E}" srcId="{9DA3E56F-31F9-4277-A9E9-5AB1AA7BEA3D}" destId="{A6F37682-7F7F-4263-91B0-943659867DB9}" srcOrd="5" destOrd="0" parTransId="{63D6A94D-E64E-48B1-964C-3AFAA1B99370}" sibTransId="{66FF6C82-7BEE-421E-8CE9-6D0CA64FFD95}"/>
    <dgm:cxn modelId="{0590AF7C-BB9F-4FFD-ADDD-486FE6BFEF1E}" type="presOf" srcId="{B9FE3C9A-E6B9-450F-B259-F1133936D235}" destId="{88D994DD-1BAE-4B31-9F89-1D5A98DF945B}" srcOrd="0" destOrd="4" presId="urn:microsoft.com/office/officeart/2005/8/layout/list1"/>
    <dgm:cxn modelId="{977B4BA4-4D47-4A78-8FD4-D72200B17FBD}" srcId="{9DA3E56F-31F9-4277-A9E9-5AB1AA7BEA3D}" destId="{57BADFA8-CBCD-487E-B69D-6A8B72F08371}" srcOrd="1" destOrd="0" parTransId="{A986BC07-681A-47D9-87C2-9EF540A3B5FB}" sibTransId="{3CDB1AEA-977A-47A5-B000-92F174B0AECE}"/>
    <dgm:cxn modelId="{C781BDB4-CBD4-414F-8832-F1E8FBD79E3E}" srcId="{9DA3E56F-31F9-4277-A9E9-5AB1AA7BEA3D}" destId="{CC2825BE-8166-40C0-9268-DEF706CEB8D7}" srcOrd="0" destOrd="0" parTransId="{5D4876A0-F40C-4DDB-8EE3-45A5C3120C26}" sibTransId="{F43DB94E-1F39-4CFC-A00B-B8722C200A9E}"/>
    <dgm:cxn modelId="{23E95BBB-445F-4C11-A29D-699A7F1E97FF}" type="presOf" srcId="{E5CF3BA0-553B-44AA-8D74-CC78DA3DBFE7}" destId="{88D994DD-1BAE-4B31-9F89-1D5A98DF945B}" srcOrd="0" destOrd="2" presId="urn:microsoft.com/office/officeart/2005/8/layout/list1"/>
    <dgm:cxn modelId="{2413BAD1-C938-4343-A8BA-6A02F4CC3E1A}" type="presOf" srcId="{CC2825BE-8166-40C0-9268-DEF706CEB8D7}" destId="{88D994DD-1BAE-4B31-9F89-1D5A98DF945B}" srcOrd="0" destOrd="0" presId="urn:microsoft.com/office/officeart/2005/8/layout/list1"/>
    <dgm:cxn modelId="{52181EDB-D5A9-4548-A881-8D4BE21095D0}" type="presOf" srcId="{48071315-8F05-4B2F-9F2C-1597C3B5C492}" destId="{88D994DD-1BAE-4B31-9F89-1D5A98DF945B}" srcOrd="0" destOrd="3" presId="urn:microsoft.com/office/officeart/2005/8/layout/list1"/>
    <dgm:cxn modelId="{866180E1-A341-4757-BEDA-E3348C026510}" srcId="{4179B56D-164A-479B-BE77-1BFD67C05DAF}" destId="{9DA3E56F-31F9-4277-A9E9-5AB1AA7BEA3D}" srcOrd="0" destOrd="0" parTransId="{F21E1BA1-9B4A-4358-82DD-0ED601172064}" sibTransId="{3BE27058-BCD3-4A53-AC23-E0F62C3253A8}"/>
    <dgm:cxn modelId="{F88B23EA-1D66-4E7A-A4D2-029B8E96FEBD}" srcId="{9DA3E56F-31F9-4277-A9E9-5AB1AA7BEA3D}" destId="{48071315-8F05-4B2F-9F2C-1597C3B5C492}" srcOrd="3" destOrd="0" parTransId="{F95BBD6E-0BD5-49A2-8409-F197B3E5CB82}" sibTransId="{AB118204-B642-411D-B1EA-627555091846}"/>
    <dgm:cxn modelId="{FFE94947-5C73-4D5C-81E4-7228F933EA08}" type="presParOf" srcId="{85C60D24-20A7-4405-AAE8-0DE9EB9D36F8}" destId="{3299ACEE-19C0-4883-AB2E-8410A027390B}" srcOrd="0" destOrd="0" presId="urn:microsoft.com/office/officeart/2005/8/layout/list1"/>
    <dgm:cxn modelId="{842D4F5A-C382-46FA-99E1-F1DB090DAA9D}" type="presParOf" srcId="{3299ACEE-19C0-4883-AB2E-8410A027390B}" destId="{2A8C6633-E6DB-4FC9-B24C-34CF9F2934DD}" srcOrd="0" destOrd="0" presId="urn:microsoft.com/office/officeart/2005/8/layout/list1"/>
    <dgm:cxn modelId="{9B6288AC-C715-4BFE-B1BF-FEBAFCF79611}" type="presParOf" srcId="{3299ACEE-19C0-4883-AB2E-8410A027390B}" destId="{7F287965-C8B5-4FB3-8B70-C457FD9E7417}" srcOrd="1" destOrd="0" presId="urn:microsoft.com/office/officeart/2005/8/layout/list1"/>
    <dgm:cxn modelId="{DE102DCB-0C78-4B6F-8C0A-F2325E8CAC7F}" type="presParOf" srcId="{85C60D24-20A7-4405-AAE8-0DE9EB9D36F8}" destId="{75CD77FE-F101-48E0-9E39-6D75201471D2}" srcOrd="1" destOrd="0" presId="urn:microsoft.com/office/officeart/2005/8/layout/list1"/>
    <dgm:cxn modelId="{16707CF1-C538-4643-909A-92F2926BD3BC}" type="presParOf" srcId="{85C60D24-20A7-4405-AAE8-0DE9EB9D36F8}" destId="{88D994DD-1BAE-4B31-9F89-1D5A98DF945B}"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179B56D-164A-479B-BE77-1BFD67C05DA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9DA3E56F-31F9-4277-A9E9-5AB1AA7BEA3D}">
      <dgm:prSet custT="1"/>
      <dgm:spPr>
        <a:solidFill>
          <a:schemeClr val="accent3"/>
        </a:solidFill>
      </dgm:spPr>
      <dgm:t>
        <a:bodyPr/>
        <a:lstStyle/>
        <a:p>
          <a:pPr algn="l"/>
          <a:r>
            <a:rPr lang="fr-BE" sz="2800" dirty="0"/>
            <a:t>Qui ?</a:t>
          </a:r>
        </a:p>
      </dgm:t>
    </dgm:pt>
    <dgm:pt modelId="{F21E1BA1-9B4A-4358-82DD-0ED601172064}" type="parTrans" cxnId="{866180E1-A341-4757-BEDA-E3348C026510}">
      <dgm:prSet/>
      <dgm:spPr/>
      <dgm:t>
        <a:bodyPr/>
        <a:lstStyle/>
        <a:p>
          <a:endParaRPr lang="fr-BE"/>
        </a:p>
      </dgm:t>
    </dgm:pt>
    <dgm:pt modelId="{3BE27058-BCD3-4A53-AC23-E0F62C3253A8}" type="sibTrans" cxnId="{866180E1-A341-4757-BEDA-E3348C026510}">
      <dgm:prSet/>
      <dgm:spPr/>
      <dgm:t>
        <a:bodyPr/>
        <a:lstStyle/>
        <a:p>
          <a:endParaRPr lang="fr-BE"/>
        </a:p>
      </dgm:t>
    </dgm:pt>
    <dgm:pt modelId="{A6F37682-7F7F-4263-91B0-943659867DB9}">
      <dgm:prSet/>
      <dgm:spPr>
        <a:ln>
          <a:solidFill>
            <a:schemeClr val="accent4"/>
          </a:solidFill>
        </a:ln>
      </dgm:spPr>
      <dgm:t>
        <a:bodyPr/>
        <a:lstStyle/>
        <a:p>
          <a:pPr indent="0" algn="l">
            <a:spcAft>
              <a:spcPct val="15000"/>
            </a:spcAft>
          </a:pPr>
          <a:endParaRPr lang="fr-BE" sz="1800" dirty="0"/>
        </a:p>
      </dgm:t>
    </dgm:pt>
    <dgm:pt modelId="{63D6A94D-E64E-48B1-964C-3AFAA1B99370}" type="parTrans" cxnId="{AFFD1B7C-87CD-4642-8C06-BBBAC8904A8E}">
      <dgm:prSet/>
      <dgm:spPr/>
      <dgm:t>
        <a:bodyPr/>
        <a:lstStyle/>
        <a:p>
          <a:endParaRPr lang="fr-BE"/>
        </a:p>
      </dgm:t>
    </dgm:pt>
    <dgm:pt modelId="{66FF6C82-7BEE-421E-8CE9-6D0CA64FFD95}" type="sibTrans" cxnId="{AFFD1B7C-87CD-4642-8C06-BBBAC8904A8E}">
      <dgm:prSet/>
      <dgm:spPr/>
      <dgm:t>
        <a:bodyPr/>
        <a:lstStyle/>
        <a:p>
          <a:endParaRPr lang="fr-BE"/>
        </a:p>
      </dgm:t>
    </dgm:pt>
    <dgm:pt modelId="{67257334-F443-4275-80AF-C1D67CAE9BE6}">
      <dgm:prSet custT="1"/>
      <dgm:spPr/>
      <dgm:t>
        <a:bodyPr/>
        <a:lstStyle/>
        <a:p>
          <a:pPr indent="0" algn="l">
            <a:spcAft>
              <a:spcPts val="0"/>
            </a:spcAft>
            <a:buFontTx/>
            <a:buNone/>
          </a:pPr>
          <a:endParaRPr lang="fr-BE" sz="2000" dirty="0"/>
        </a:p>
      </dgm:t>
    </dgm:pt>
    <dgm:pt modelId="{89FEBA03-AEBB-42B5-8318-0FAAE7DE9132}" type="parTrans" cxnId="{4FD99612-6662-4CA6-B4DF-268BB8F5DB67}">
      <dgm:prSet/>
      <dgm:spPr/>
      <dgm:t>
        <a:bodyPr/>
        <a:lstStyle/>
        <a:p>
          <a:endParaRPr lang="fr-BE"/>
        </a:p>
      </dgm:t>
    </dgm:pt>
    <dgm:pt modelId="{C0ED1CA0-D804-4AE8-9A92-739D75811C64}" type="sibTrans" cxnId="{4FD99612-6662-4CA6-B4DF-268BB8F5DB67}">
      <dgm:prSet/>
      <dgm:spPr/>
      <dgm:t>
        <a:bodyPr/>
        <a:lstStyle/>
        <a:p>
          <a:endParaRPr lang="fr-BE"/>
        </a:p>
      </dgm:t>
    </dgm:pt>
    <dgm:pt modelId="{BBF12DAD-1CB8-4F07-8A36-76C88A9DF24A}">
      <dgm:prSet custT="1"/>
      <dgm:spPr/>
      <dgm:t>
        <a:bodyPr/>
        <a:lstStyle/>
        <a:p>
          <a:pPr indent="0" algn="l">
            <a:spcAft>
              <a:spcPts val="0"/>
            </a:spcAft>
            <a:buFontTx/>
            <a:buNone/>
          </a:pPr>
          <a:r>
            <a:rPr lang="fr-BE" sz="2000" dirty="0"/>
            <a:t>- Supérieur hiérarchique du travailleur</a:t>
          </a:r>
        </a:p>
      </dgm:t>
    </dgm:pt>
    <dgm:pt modelId="{4B40FD41-2205-474F-8F83-AF6DFDF44F39}" type="parTrans" cxnId="{B2DE07AE-1EAC-4398-8876-0BCE6F462169}">
      <dgm:prSet/>
      <dgm:spPr/>
      <dgm:t>
        <a:bodyPr/>
        <a:lstStyle/>
        <a:p>
          <a:endParaRPr lang="fr-BE"/>
        </a:p>
      </dgm:t>
    </dgm:pt>
    <dgm:pt modelId="{10155DA4-4A49-4309-B7B0-308F1796BC99}" type="sibTrans" cxnId="{B2DE07AE-1EAC-4398-8876-0BCE6F462169}">
      <dgm:prSet/>
      <dgm:spPr/>
      <dgm:t>
        <a:bodyPr/>
        <a:lstStyle/>
        <a:p>
          <a:endParaRPr lang="fr-BE"/>
        </a:p>
      </dgm:t>
    </dgm:pt>
    <dgm:pt modelId="{F4B53613-30D6-48B8-A26E-48B69B160AD1}">
      <dgm:prSet custT="1"/>
      <dgm:spPr/>
      <dgm:t>
        <a:bodyPr/>
        <a:lstStyle/>
        <a:p>
          <a:pPr indent="0" algn="l">
            <a:spcAft>
              <a:spcPts val="0"/>
            </a:spcAft>
            <a:buFontTx/>
            <a:buNone/>
          </a:pPr>
          <a:endParaRPr lang="fr-BE" sz="2000" dirty="0"/>
        </a:p>
      </dgm:t>
    </dgm:pt>
    <dgm:pt modelId="{21C7518E-9D8C-44C9-BF98-A14FA72AB535}" type="parTrans" cxnId="{25E0CAEB-9237-4D4B-9155-BA475EACD07E}">
      <dgm:prSet/>
      <dgm:spPr/>
      <dgm:t>
        <a:bodyPr/>
        <a:lstStyle/>
        <a:p>
          <a:endParaRPr lang="fr-BE"/>
        </a:p>
      </dgm:t>
    </dgm:pt>
    <dgm:pt modelId="{6CB227E7-3068-4656-8E94-A8F3AB6AA281}" type="sibTrans" cxnId="{25E0CAEB-9237-4D4B-9155-BA475EACD07E}">
      <dgm:prSet/>
      <dgm:spPr/>
      <dgm:t>
        <a:bodyPr/>
        <a:lstStyle/>
        <a:p>
          <a:endParaRPr lang="fr-BE"/>
        </a:p>
      </dgm:t>
    </dgm:pt>
    <dgm:pt modelId="{81D7F782-F916-4C71-BC0E-34C45CB51611}">
      <dgm:prSet custT="1"/>
      <dgm:spPr/>
      <dgm:t>
        <a:bodyPr/>
        <a:lstStyle/>
        <a:p>
          <a:pPr indent="0" algn="l">
            <a:spcAft>
              <a:spcPts val="0"/>
            </a:spcAft>
            <a:buFontTx/>
            <a:buNone/>
          </a:pPr>
          <a:r>
            <a:rPr lang="fr-BE" sz="2000" dirty="0"/>
            <a:t>Peut-il être accompagné ? La circulaire est silencieuse sur ce point. </a:t>
          </a:r>
        </a:p>
      </dgm:t>
    </dgm:pt>
    <dgm:pt modelId="{C9AB78CF-27BE-449A-8127-6B43E79D02E1}" type="parTrans" cxnId="{88AF338F-E6AD-4D31-A2EA-9B41BE5E7144}">
      <dgm:prSet/>
      <dgm:spPr/>
      <dgm:t>
        <a:bodyPr/>
        <a:lstStyle/>
        <a:p>
          <a:endParaRPr lang="fr-BE"/>
        </a:p>
      </dgm:t>
    </dgm:pt>
    <dgm:pt modelId="{18309E8D-68A5-47BF-A762-70074D5931C9}" type="sibTrans" cxnId="{88AF338F-E6AD-4D31-A2EA-9B41BE5E7144}">
      <dgm:prSet/>
      <dgm:spPr/>
      <dgm:t>
        <a:bodyPr/>
        <a:lstStyle/>
        <a:p>
          <a:endParaRPr lang="fr-BE"/>
        </a:p>
      </dgm:t>
    </dgm:pt>
    <dgm:pt modelId="{D59F7039-0A2B-46C8-9A70-519334BD93B2}">
      <dgm:prSet custT="1"/>
      <dgm:spPr/>
      <dgm:t>
        <a:bodyPr/>
        <a:lstStyle/>
        <a:p>
          <a:pPr indent="0" algn="l">
            <a:spcAft>
              <a:spcPts val="0"/>
            </a:spcAft>
            <a:buFontTx/>
            <a:buNone/>
          </a:pPr>
          <a:r>
            <a:rPr lang="fr-BE" sz="2000" dirty="0"/>
            <a:t>Dans la pratique, le supérieur est généralement accompagné d’une tierce personne chargée de rédiger le compte-rendu de l’audition</a:t>
          </a:r>
        </a:p>
      </dgm:t>
    </dgm:pt>
    <dgm:pt modelId="{B17ED0D7-31E5-451E-AF03-B43B13EC46BE}" type="parTrans" cxnId="{3CBB0037-1851-46E2-8B00-B559CE94830C}">
      <dgm:prSet/>
      <dgm:spPr/>
      <dgm:t>
        <a:bodyPr/>
        <a:lstStyle/>
        <a:p>
          <a:endParaRPr lang="fr-BE"/>
        </a:p>
      </dgm:t>
    </dgm:pt>
    <dgm:pt modelId="{67B19CF8-98AA-49B0-8AAB-4A6955190681}" type="sibTrans" cxnId="{3CBB0037-1851-46E2-8B00-B559CE94830C}">
      <dgm:prSet/>
      <dgm:spPr/>
      <dgm:t>
        <a:bodyPr/>
        <a:lstStyle/>
        <a:p>
          <a:endParaRPr lang="fr-BE"/>
        </a:p>
      </dgm:t>
    </dgm:pt>
    <dgm:pt modelId="{1B336815-6969-46BA-A44C-2E6A0086A092}">
      <dgm:prSet/>
      <dgm:spPr/>
      <dgm:t>
        <a:bodyPr/>
        <a:lstStyle/>
        <a:p>
          <a:pPr indent="0" algn="l">
            <a:spcAft>
              <a:spcPct val="15000"/>
            </a:spcAft>
            <a:buFontTx/>
            <a:buNone/>
          </a:pPr>
          <a:endParaRPr lang="fr-BE" sz="1800" dirty="0"/>
        </a:p>
      </dgm:t>
    </dgm:pt>
    <dgm:pt modelId="{971C8418-8C6F-4473-8DF5-08F07F3373D7}" type="parTrans" cxnId="{A2932D66-41F8-45CB-B7EE-040DA1D29E27}">
      <dgm:prSet/>
      <dgm:spPr/>
      <dgm:t>
        <a:bodyPr/>
        <a:lstStyle/>
        <a:p>
          <a:endParaRPr lang="fr-BE"/>
        </a:p>
      </dgm:t>
    </dgm:pt>
    <dgm:pt modelId="{1FB5524A-A6A5-4B19-B7C9-F58194F57BB2}" type="sibTrans" cxnId="{A2932D66-41F8-45CB-B7EE-040DA1D29E27}">
      <dgm:prSet/>
      <dgm:spPr/>
      <dgm:t>
        <a:bodyPr/>
        <a:lstStyle/>
        <a:p>
          <a:endParaRPr lang="fr-BE"/>
        </a:p>
      </dgm:t>
    </dgm:pt>
    <dgm:pt modelId="{78F0326B-FCB4-4162-8C4E-694C22E0E8EE}">
      <dgm:prSet custT="1"/>
      <dgm:spPr/>
      <dgm:t>
        <a:bodyPr/>
        <a:lstStyle/>
        <a:p>
          <a:pPr indent="0" algn="l">
            <a:spcAft>
              <a:spcPts val="0"/>
            </a:spcAft>
            <a:buFontTx/>
            <a:buNone/>
          </a:pPr>
          <a:endParaRPr lang="fr-BE" sz="2000" dirty="0"/>
        </a:p>
      </dgm:t>
    </dgm:pt>
    <dgm:pt modelId="{19809F8C-E5D1-43D2-B400-000303F1216A}" type="sibTrans" cxnId="{56DDB4AB-ABB9-49B5-BB5C-E069222DB9B0}">
      <dgm:prSet/>
      <dgm:spPr/>
      <dgm:t>
        <a:bodyPr/>
        <a:lstStyle/>
        <a:p>
          <a:endParaRPr lang="fr-BE"/>
        </a:p>
      </dgm:t>
    </dgm:pt>
    <dgm:pt modelId="{93B1665A-67E3-4960-96C9-381C2FD08170}" type="parTrans" cxnId="{56DDB4AB-ABB9-49B5-BB5C-E069222DB9B0}">
      <dgm:prSet/>
      <dgm:spPr/>
      <dgm:t>
        <a:bodyPr/>
        <a:lstStyle/>
        <a:p>
          <a:endParaRPr lang="fr-BE"/>
        </a:p>
      </dgm:t>
    </dgm:pt>
    <dgm:pt modelId="{9C59C92F-CBFB-4931-8121-7C29E4DF54A1}">
      <dgm:prSet/>
      <dgm:spPr>
        <a:ln>
          <a:solidFill>
            <a:schemeClr val="accent4"/>
          </a:solidFill>
        </a:ln>
      </dgm:spPr>
      <dgm:t>
        <a:bodyPr/>
        <a:lstStyle/>
        <a:p>
          <a:pPr indent="0" algn="l">
            <a:spcAft>
              <a:spcPts val="0"/>
            </a:spcAft>
            <a:buFontTx/>
            <a:buNone/>
          </a:pPr>
          <a:endParaRPr lang="fr-BE" sz="1800" dirty="0"/>
        </a:p>
      </dgm:t>
    </dgm:pt>
    <dgm:pt modelId="{BEEB431C-A712-4C21-8C9E-B526EA9C75C4}" type="parTrans" cxnId="{21B0F30E-9159-4B6A-90E4-BD33A8D3A6E4}">
      <dgm:prSet/>
      <dgm:spPr/>
      <dgm:t>
        <a:bodyPr/>
        <a:lstStyle/>
        <a:p>
          <a:endParaRPr lang="fr-BE"/>
        </a:p>
      </dgm:t>
    </dgm:pt>
    <dgm:pt modelId="{8B597D62-2F46-407F-AC51-C037427BC789}" type="sibTrans" cxnId="{21B0F30E-9159-4B6A-90E4-BD33A8D3A6E4}">
      <dgm:prSet/>
      <dgm:spPr/>
      <dgm:t>
        <a:bodyPr/>
        <a:lstStyle/>
        <a:p>
          <a:endParaRPr lang="fr-BE"/>
        </a:p>
      </dgm:t>
    </dgm:pt>
    <dgm:pt modelId="{FE7D483C-B849-4F92-92F8-100928F814D6}">
      <dgm:prSet/>
      <dgm:spPr>
        <a:ln>
          <a:solidFill>
            <a:schemeClr val="accent4"/>
          </a:solidFill>
        </a:ln>
      </dgm:spPr>
      <dgm:t>
        <a:bodyPr/>
        <a:lstStyle/>
        <a:p>
          <a:pPr indent="0" algn="l">
            <a:spcAft>
              <a:spcPts val="0"/>
            </a:spcAft>
            <a:buFontTx/>
            <a:buNone/>
          </a:pPr>
          <a:endParaRPr lang="fr-BE" sz="1800" dirty="0"/>
        </a:p>
      </dgm:t>
    </dgm:pt>
    <dgm:pt modelId="{34883AAD-1362-479D-A87D-AC6EC21FAF95}" type="sibTrans" cxnId="{43A69CCE-F89B-41B0-B766-2E52BD7AAE6A}">
      <dgm:prSet/>
      <dgm:spPr/>
      <dgm:t>
        <a:bodyPr/>
        <a:lstStyle/>
        <a:p>
          <a:endParaRPr lang="fr-BE"/>
        </a:p>
      </dgm:t>
    </dgm:pt>
    <dgm:pt modelId="{8C377B1A-834C-43D8-849A-736D5C07061C}" type="parTrans" cxnId="{43A69CCE-F89B-41B0-B766-2E52BD7AAE6A}">
      <dgm:prSet/>
      <dgm:spPr/>
      <dgm:t>
        <a:bodyPr/>
        <a:lstStyle/>
        <a:p>
          <a:endParaRPr lang="fr-BE"/>
        </a:p>
      </dgm:t>
    </dgm:pt>
    <dgm:pt modelId="{CC2825BE-8166-40C0-9268-DEF706CEB8D7}">
      <dgm:prSet custT="1"/>
      <dgm:spPr>
        <a:ln>
          <a:solidFill>
            <a:schemeClr val="accent4"/>
          </a:solidFill>
        </a:ln>
      </dgm:spPr>
      <dgm:t>
        <a:bodyPr/>
        <a:lstStyle/>
        <a:p>
          <a:pPr indent="0" algn="l">
            <a:spcAft>
              <a:spcPts val="0"/>
            </a:spcAft>
            <a:buFontTx/>
            <a:buNone/>
          </a:pPr>
          <a:r>
            <a:rPr lang="fr-BE" sz="2000" dirty="0"/>
            <a:t>- Travailleur accompagné le cas échéant par la personne de son choix</a:t>
          </a:r>
        </a:p>
      </dgm:t>
    </dgm:pt>
    <dgm:pt modelId="{F43DB94E-1F39-4CFC-A00B-B8722C200A9E}" type="sibTrans" cxnId="{C781BDB4-CBD4-414F-8832-F1E8FBD79E3E}">
      <dgm:prSet/>
      <dgm:spPr/>
      <dgm:t>
        <a:bodyPr/>
        <a:lstStyle/>
        <a:p>
          <a:endParaRPr lang="fr-BE"/>
        </a:p>
      </dgm:t>
    </dgm:pt>
    <dgm:pt modelId="{5D4876A0-F40C-4DDB-8EE3-45A5C3120C26}" type="parTrans" cxnId="{C781BDB4-CBD4-414F-8832-F1E8FBD79E3E}">
      <dgm:prSet/>
      <dgm:spPr/>
      <dgm:t>
        <a:bodyPr/>
        <a:lstStyle/>
        <a:p>
          <a:endParaRPr lang="fr-BE"/>
        </a:p>
      </dgm:t>
    </dgm:pt>
    <dgm:pt modelId="{85C60D24-20A7-4405-AAE8-0DE9EB9D36F8}" type="pres">
      <dgm:prSet presAssocID="{4179B56D-164A-479B-BE77-1BFD67C05DAF}" presName="linear" presStyleCnt="0">
        <dgm:presLayoutVars>
          <dgm:dir/>
          <dgm:animLvl val="lvl"/>
          <dgm:resizeHandles val="exact"/>
        </dgm:presLayoutVars>
      </dgm:prSet>
      <dgm:spPr/>
    </dgm:pt>
    <dgm:pt modelId="{3299ACEE-19C0-4883-AB2E-8410A027390B}" type="pres">
      <dgm:prSet presAssocID="{9DA3E56F-31F9-4277-A9E9-5AB1AA7BEA3D}" presName="parentLin" presStyleCnt="0"/>
      <dgm:spPr/>
    </dgm:pt>
    <dgm:pt modelId="{2A8C6633-E6DB-4FC9-B24C-34CF9F2934DD}" type="pres">
      <dgm:prSet presAssocID="{9DA3E56F-31F9-4277-A9E9-5AB1AA7BEA3D}" presName="parentLeftMargin" presStyleLbl="node1" presStyleIdx="0" presStyleCnt="1"/>
      <dgm:spPr/>
    </dgm:pt>
    <dgm:pt modelId="{7F287965-C8B5-4FB3-8B70-C457FD9E7417}" type="pres">
      <dgm:prSet presAssocID="{9DA3E56F-31F9-4277-A9E9-5AB1AA7BEA3D}" presName="parentText" presStyleLbl="node1" presStyleIdx="0" presStyleCnt="1" custScaleY="37126" custLinFactNeighborX="28116" custLinFactNeighborY="-22666">
        <dgm:presLayoutVars>
          <dgm:chMax val="0"/>
          <dgm:bulletEnabled val="1"/>
        </dgm:presLayoutVars>
      </dgm:prSet>
      <dgm:spPr/>
    </dgm:pt>
    <dgm:pt modelId="{75CD77FE-F101-48E0-9E39-6D75201471D2}" type="pres">
      <dgm:prSet presAssocID="{9DA3E56F-31F9-4277-A9E9-5AB1AA7BEA3D}" presName="negativeSpace" presStyleCnt="0"/>
      <dgm:spPr/>
    </dgm:pt>
    <dgm:pt modelId="{88D994DD-1BAE-4B31-9F89-1D5A98DF945B}" type="pres">
      <dgm:prSet presAssocID="{9DA3E56F-31F9-4277-A9E9-5AB1AA7BEA3D}" presName="childText" presStyleLbl="conFgAcc1" presStyleIdx="0" presStyleCnt="1" custScaleX="97771" custScaleY="78582" custLinFactNeighborX="118" custLinFactNeighborY="17109">
        <dgm:presLayoutVars>
          <dgm:bulletEnabled val="1"/>
        </dgm:presLayoutVars>
      </dgm:prSet>
      <dgm:spPr/>
    </dgm:pt>
  </dgm:ptLst>
  <dgm:cxnLst>
    <dgm:cxn modelId="{21B0F30E-9159-4B6A-90E4-BD33A8D3A6E4}" srcId="{9DA3E56F-31F9-4277-A9E9-5AB1AA7BEA3D}" destId="{9C59C92F-CBFB-4931-8121-7C29E4DF54A1}" srcOrd="0" destOrd="0" parTransId="{BEEB431C-A712-4C21-8C9E-B526EA9C75C4}" sibTransId="{8B597D62-2F46-407F-AC51-C037427BC789}"/>
    <dgm:cxn modelId="{4FD99612-6662-4CA6-B4DF-268BB8F5DB67}" srcId="{9DA3E56F-31F9-4277-A9E9-5AB1AA7BEA3D}" destId="{67257334-F443-4275-80AF-C1D67CAE9BE6}" srcOrd="3" destOrd="0" parTransId="{89FEBA03-AEBB-42B5-8318-0FAAE7DE9132}" sibTransId="{C0ED1CA0-D804-4AE8-9A92-739D75811C64}"/>
    <dgm:cxn modelId="{E243D420-BA17-4139-BC0C-C2A694FAB938}" type="presOf" srcId="{67257334-F443-4275-80AF-C1D67CAE9BE6}" destId="{88D994DD-1BAE-4B31-9F89-1D5A98DF945B}" srcOrd="0" destOrd="3" presId="urn:microsoft.com/office/officeart/2005/8/layout/list1"/>
    <dgm:cxn modelId="{DCACD322-9AE5-42BA-BBF6-DAC27AF870FD}" type="presOf" srcId="{9DA3E56F-31F9-4277-A9E9-5AB1AA7BEA3D}" destId="{2A8C6633-E6DB-4FC9-B24C-34CF9F2934DD}" srcOrd="0" destOrd="0" presId="urn:microsoft.com/office/officeart/2005/8/layout/list1"/>
    <dgm:cxn modelId="{2D552823-6238-4C14-A734-EE3756D324E7}" type="presOf" srcId="{BBF12DAD-1CB8-4F07-8A36-76C88A9DF24A}" destId="{88D994DD-1BAE-4B31-9F89-1D5A98DF945B}" srcOrd="0" destOrd="4" presId="urn:microsoft.com/office/officeart/2005/8/layout/list1"/>
    <dgm:cxn modelId="{7FB98623-97E2-44A3-859B-C1F79C6A9BEB}" type="presOf" srcId="{FE7D483C-B849-4F92-92F8-100928F814D6}" destId="{88D994DD-1BAE-4B31-9F89-1D5A98DF945B}" srcOrd="0" destOrd="1" presId="urn:microsoft.com/office/officeart/2005/8/layout/list1"/>
    <dgm:cxn modelId="{3CBB0037-1851-46E2-8B00-B559CE94830C}" srcId="{9DA3E56F-31F9-4277-A9E9-5AB1AA7BEA3D}" destId="{D59F7039-0A2B-46C8-9A70-519334BD93B2}" srcOrd="8" destOrd="0" parTransId="{B17ED0D7-31E5-451E-AF03-B43B13EC46BE}" sibTransId="{67B19CF8-98AA-49B0-8AAB-4A6955190681}"/>
    <dgm:cxn modelId="{7F2A293A-8384-4637-8679-6F9F87CCB525}" type="presOf" srcId="{A6F37682-7F7F-4263-91B0-943659867DB9}" destId="{88D994DD-1BAE-4B31-9F89-1D5A98DF945B}" srcOrd="0" destOrd="10" presId="urn:microsoft.com/office/officeart/2005/8/layout/list1"/>
    <dgm:cxn modelId="{A2932D66-41F8-45CB-B7EE-040DA1D29E27}" srcId="{9DA3E56F-31F9-4277-A9E9-5AB1AA7BEA3D}" destId="{1B336815-6969-46BA-A44C-2E6A0086A092}" srcOrd="9" destOrd="0" parTransId="{971C8418-8C6F-4473-8DF5-08F07F3373D7}" sibTransId="{1FB5524A-A6A5-4B19-B7C9-F58194F57BB2}"/>
    <dgm:cxn modelId="{7F064C66-5FB2-4BB8-84BA-8D51512BF457}" type="presOf" srcId="{F4B53613-30D6-48B8-A26E-48B69B160AD1}" destId="{88D994DD-1BAE-4B31-9F89-1D5A98DF945B}" srcOrd="0" destOrd="5" presId="urn:microsoft.com/office/officeart/2005/8/layout/list1"/>
    <dgm:cxn modelId="{90BD5D53-3143-49A8-BE66-0C7B9282A830}" type="presOf" srcId="{78F0326B-FCB4-4162-8C4E-694C22E0E8EE}" destId="{88D994DD-1BAE-4B31-9F89-1D5A98DF945B}" srcOrd="0" destOrd="7" presId="urn:microsoft.com/office/officeart/2005/8/layout/list1"/>
    <dgm:cxn modelId="{F2F95F76-31C8-4E81-8AF6-2FF1EF817C24}" type="presOf" srcId="{9DA3E56F-31F9-4277-A9E9-5AB1AA7BEA3D}" destId="{7F287965-C8B5-4FB3-8B70-C457FD9E7417}" srcOrd="1" destOrd="0" presId="urn:microsoft.com/office/officeart/2005/8/layout/list1"/>
    <dgm:cxn modelId="{E649DD57-9E5B-4E4D-9734-EC7F285B9641}" type="presOf" srcId="{4179B56D-164A-479B-BE77-1BFD67C05DAF}" destId="{85C60D24-20A7-4405-AAE8-0DE9EB9D36F8}" srcOrd="0" destOrd="0" presId="urn:microsoft.com/office/officeart/2005/8/layout/list1"/>
    <dgm:cxn modelId="{AFFD1B7C-87CD-4642-8C06-BBBAC8904A8E}" srcId="{9DA3E56F-31F9-4277-A9E9-5AB1AA7BEA3D}" destId="{A6F37682-7F7F-4263-91B0-943659867DB9}" srcOrd="10" destOrd="0" parTransId="{63D6A94D-E64E-48B1-964C-3AFAA1B99370}" sibTransId="{66FF6C82-7BEE-421E-8CE9-6D0CA64FFD95}"/>
    <dgm:cxn modelId="{88AF338F-E6AD-4D31-A2EA-9B41BE5E7144}" srcId="{9DA3E56F-31F9-4277-A9E9-5AB1AA7BEA3D}" destId="{81D7F782-F916-4C71-BC0E-34C45CB51611}" srcOrd="6" destOrd="0" parTransId="{C9AB78CF-27BE-449A-8127-6B43E79D02E1}" sibTransId="{18309E8D-68A5-47BF-A762-70074D5931C9}"/>
    <dgm:cxn modelId="{56DDB4AB-ABB9-49B5-BB5C-E069222DB9B0}" srcId="{9DA3E56F-31F9-4277-A9E9-5AB1AA7BEA3D}" destId="{78F0326B-FCB4-4162-8C4E-694C22E0E8EE}" srcOrd="7" destOrd="0" parTransId="{93B1665A-67E3-4960-96C9-381C2FD08170}" sibTransId="{19809F8C-E5D1-43D2-B400-000303F1216A}"/>
    <dgm:cxn modelId="{B2DE07AE-1EAC-4398-8876-0BCE6F462169}" srcId="{9DA3E56F-31F9-4277-A9E9-5AB1AA7BEA3D}" destId="{BBF12DAD-1CB8-4F07-8A36-76C88A9DF24A}" srcOrd="4" destOrd="0" parTransId="{4B40FD41-2205-474F-8F83-AF6DFDF44F39}" sibTransId="{10155DA4-4A49-4309-B7B0-308F1796BC99}"/>
    <dgm:cxn modelId="{C781BDB4-CBD4-414F-8832-F1E8FBD79E3E}" srcId="{9DA3E56F-31F9-4277-A9E9-5AB1AA7BEA3D}" destId="{CC2825BE-8166-40C0-9268-DEF706CEB8D7}" srcOrd="2" destOrd="0" parTransId="{5D4876A0-F40C-4DDB-8EE3-45A5C3120C26}" sibTransId="{F43DB94E-1F39-4CFC-A00B-B8722C200A9E}"/>
    <dgm:cxn modelId="{43A69CCE-F89B-41B0-B766-2E52BD7AAE6A}" srcId="{9DA3E56F-31F9-4277-A9E9-5AB1AA7BEA3D}" destId="{FE7D483C-B849-4F92-92F8-100928F814D6}" srcOrd="1" destOrd="0" parTransId="{8C377B1A-834C-43D8-849A-736D5C07061C}" sibTransId="{34883AAD-1362-479D-A87D-AC6EC21FAF95}"/>
    <dgm:cxn modelId="{2413BAD1-C938-4343-A8BA-6A02F4CC3E1A}" type="presOf" srcId="{CC2825BE-8166-40C0-9268-DEF706CEB8D7}" destId="{88D994DD-1BAE-4B31-9F89-1D5A98DF945B}" srcOrd="0" destOrd="2" presId="urn:microsoft.com/office/officeart/2005/8/layout/list1"/>
    <dgm:cxn modelId="{E378C5D5-6C21-4FBC-831D-8BE5F42AEC92}" type="presOf" srcId="{81D7F782-F916-4C71-BC0E-34C45CB51611}" destId="{88D994DD-1BAE-4B31-9F89-1D5A98DF945B}" srcOrd="0" destOrd="6" presId="urn:microsoft.com/office/officeart/2005/8/layout/list1"/>
    <dgm:cxn modelId="{866180E1-A341-4757-BEDA-E3348C026510}" srcId="{4179B56D-164A-479B-BE77-1BFD67C05DAF}" destId="{9DA3E56F-31F9-4277-A9E9-5AB1AA7BEA3D}" srcOrd="0" destOrd="0" parTransId="{F21E1BA1-9B4A-4358-82DD-0ED601172064}" sibTransId="{3BE27058-BCD3-4A53-AC23-E0F62C3253A8}"/>
    <dgm:cxn modelId="{43CFFFE4-620F-4566-8121-FF0CFA3B190E}" type="presOf" srcId="{D59F7039-0A2B-46C8-9A70-519334BD93B2}" destId="{88D994DD-1BAE-4B31-9F89-1D5A98DF945B}" srcOrd="0" destOrd="8" presId="urn:microsoft.com/office/officeart/2005/8/layout/list1"/>
    <dgm:cxn modelId="{BF6A45E5-3D16-4716-822C-E083CD167372}" type="presOf" srcId="{9C59C92F-CBFB-4931-8121-7C29E4DF54A1}" destId="{88D994DD-1BAE-4B31-9F89-1D5A98DF945B}" srcOrd="0" destOrd="0" presId="urn:microsoft.com/office/officeart/2005/8/layout/list1"/>
    <dgm:cxn modelId="{1D56A9E7-1642-4D21-AD47-D09EB3801F5D}" type="presOf" srcId="{1B336815-6969-46BA-A44C-2E6A0086A092}" destId="{88D994DD-1BAE-4B31-9F89-1D5A98DF945B}" srcOrd="0" destOrd="9" presId="urn:microsoft.com/office/officeart/2005/8/layout/list1"/>
    <dgm:cxn modelId="{25E0CAEB-9237-4D4B-9155-BA475EACD07E}" srcId="{9DA3E56F-31F9-4277-A9E9-5AB1AA7BEA3D}" destId="{F4B53613-30D6-48B8-A26E-48B69B160AD1}" srcOrd="5" destOrd="0" parTransId="{21C7518E-9D8C-44C9-BF98-A14FA72AB535}" sibTransId="{6CB227E7-3068-4656-8E94-A8F3AB6AA281}"/>
    <dgm:cxn modelId="{FFE94947-5C73-4D5C-81E4-7228F933EA08}" type="presParOf" srcId="{85C60D24-20A7-4405-AAE8-0DE9EB9D36F8}" destId="{3299ACEE-19C0-4883-AB2E-8410A027390B}" srcOrd="0" destOrd="0" presId="urn:microsoft.com/office/officeart/2005/8/layout/list1"/>
    <dgm:cxn modelId="{842D4F5A-C382-46FA-99E1-F1DB090DAA9D}" type="presParOf" srcId="{3299ACEE-19C0-4883-AB2E-8410A027390B}" destId="{2A8C6633-E6DB-4FC9-B24C-34CF9F2934DD}" srcOrd="0" destOrd="0" presId="urn:microsoft.com/office/officeart/2005/8/layout/list1"/>
    <dgm:cxn modelId="{9B6288AC-C715-4BFE-B1BF-FEBAFCF79611}" type="presParOf" srcId="{3299ACEE-19C0-4883-AB2E-8410A027390B}" destId="{7F287965-C8B5-4FB3-8B70-C457FD9E7417}" srcOrd="1" destOrd="0" presId="urn:microsoft.com/office/officeart/2005/8/layout/list1"/>
    <dgm:cxn modelId="{DE102DCB-0C78-4B6F-8C0A-F2325E8CAC7F}" type="presParOf" srcId="{85C60D24-20A7-4405-AAE8-0DE9EB9D36F8}" destId="{75CD77FE-F101-48E0-9E39-6D75201471D2}" srcOrd="1" destOrd="0" presId="urn:microsoft.com/office/officeart/2005/8/layout/list1"/>
    <dgm:cxn modelId="{16707CF1-C538-4643-909A-92F2926BD3BC}" type="presParOf" srcId="{85C60D24-20A7-4405-AAE8-0DE9EB9D36F8}" destId="{88D994DD-1BAE-4B31-9F89-1D5A98DF945B}"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179B56D-164A-479B-BE77-1BFD67C05DA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9DA3E56F-31F9-4277-A9E9-5AB1AA7BEA3D}">
      <dgm:prSet custT="1"/>
      <dgm:spPr>
        <a:solidFill>
          <a:schemeClr val="accent3"/>
        </a:solidFill>
      </dgm:spPr>
      <dgm:t>
        <a:bodyPr/>
        <a:lstStyle/>
        <a:p>
          <a:r>
            <a:rPr lang="fr-BE" sz="3200" dirty="0"/>
            <a:t>Quoi ?</a:t>
          </a:r>
        </a:p>
      </dgm:t>
    </dgm:pt>
    <dgm:pt modelId="{F21E1BA1-9B4A-4358-82DD-0ED601172064}" type="parTrans" cxnId="{866180E1-A341-4757-BEDA-E3348C026510}">
      <dgm:prSet/>
      <dgm:spPr/>
      <dgm:t>
        <a:bodyPr/>
        <a:lstStyle/>
        <a:p>
          <a:endParaRPr lang="fr-BE"/>
        </a:p>
      </dgm:t>
    </dgm:pt>
    <dgm:pt modelId="{3BE27058-BCD3-4A53-AC23-E0F62C3253A8}" type="sibTrans" cxnId="{866180E1-A341-4757-BEDA-E3348C026510}">
      <dgm:prSet/>
      <dgm:spPr/>
      <dgm:t>
        <a:bodyPr/>
        <a:lstStyle/>
        <a:p>
          <a:endParaRPr lang="fr-BE"/>
        </a:p>
      </dgm:t>
    </dgm:pt>
    <dgm:pt modelId="{CC2825BE-8166-40C0-9268-DEF706CEB8D7}">
      <dgm:prSet/>
      <dgm:spPr>
        <a:ln>
          <a:solidFill>
            <a:schemeClr val="accent4"/>
          </a:solidFill>
        </a:ln>
      </dgm:spPr>
      <dgm:t>
        <a:bodyPr/>
        <a:lstStyle/>
        <a:p>
          <a:pPr indent="0">
            <a:buFontTx/>
            <a:buNone/>
          </a:pPr>
          <a:endParaRPr lang="fr-BE" sz="3300" dirty="0"/>
        </a:p>
      </dgm:t>
    </dgm:pt>
    <dgm:pt modelId="{5D4876A0-F40C-4DDB-8EE3-45A5C3120C26}" type="parTrans" cxnId="{C781BDB4-CBD4-414F-8832-F1E8FBD79E3E}">
      <dgm:prSet/>
      <dgm:spPr/>
      <dgm:t>
        <a:bodyPr/>
        <a:lstStyle/>
        <a:p>
          <a:endParaRPr lang="fr-BE"/>
        </a:p>
      </dgm:t>
    </dgm:pt>
    <dgm:pt modelId="{F43DB94E-1F39-4CFC-A00B-B8722C200A9E}" type="sibTrans" cxnId="{C781BDB4-CBD4-414F-8832-F1E8FBD79E3E}">
      <dgm:prSet/>
      <dgm:spPr/>
      <dgm:t>
        <a:bodyPr/>
        <a:lstStyle/>
        <a:p>
          <a:endParaRPr lang="fr-BE"/>
        </a:p>
      </dgm:t>
    </dgm:pt>
    <dgm:pt modelId="{A6F37682-7F7F-4263-91B0-943659867DB9}">
      <dgm:prSet/>
      <dgm:spPr>
        <a:ln>
          <a:solidFill>
            <a:schemeClr val="accent4"/>
          </a:solidFill>
        </a:ln>
      </dgm:spPr>
      <dgm:t>
        <a:bodyPr/>
        <a:lstStyle/>
        <a:p>
          <a:pPr indent="0"/>
          <a:endParaRPr lang="fr-BE" sz="3300" dirty="0"/>
        </a:p>
      </dgm:t>
    </dgm:pt>
    <dgm:pt modelId="{63D6A94D-E64E-48B1-964C-3AFAA1B99370}" type="parTrans" cxnId="{AFFD1B7C-87CD-4642-8C06-BBBAC8904A8E}">
      <dgm:prSet/>
      <dgm:spPr/>
      <dgm:t>
        <a:bodyPr/>
        <a:lstStyle/>
        <a:p>
          <a:endParaRPr lang="fr-BE"/>
        </a:p>
      </dgm:t>
    </dgm:pt>
    <dgm:pt modelId="{66FF6C82-7BEE-421E-8CE9-6D0CA64FFD95}" type="sibTrans" cxnId="{AFFD1B7C-87CD-4642-8C06-BBBAC8904A8E}">
      <dgm:prSet/>
      <dgm:spPr/>
      <dgm:t>
        <a:bodyPr/>
        <a:lstStyle/>
        <a:p>
          <a:endParaRPr lang="fr-BE"/>
        </a:p>
      </dgm:t>
    </dgm:pt>
    <dgm:pt modelId="{1B336815-6969-46BA-A44C-2E6A0086A092}">
      <dgm:prSet/>
      <dgm:spPr/>
      <dgm:t>
        <a:bodyPr/>
        <a:lstStyle/>
        <a:p>
          <a:pPr indent="0">
            <a:buFontTx/>
            <a:buNone/>
          </a:pPr>
          <a:endParaRPr lang="fr-BE" sz="3300" dirty="0"/>
        </a:p>
      </dgm:t>
    </dgm:pt>
    <dgm:pt modelId="{971C8418-8C6F-4473-8DF5-08F07F3373D7}" type="parTrans" cxnId="{A2932D66-41F8-45CB-B7EE-040DA1D29E27}">
      <dgm:prSet/>
      <dgm:spPr/>
      <dgm:t>
        <a:bodyPr/>
        <a:lstStyle/>
        <a:p>
          <a:endParaRPr lang="fr-BE"/>
        </a:p>
      </dgm:t>
    </dgm:pt>
    <dgm:pt modelId="{1FB5524A-A6A5-4B19-B7C9-F58194F57BB2}" type="sibTrans" cxnId="{A2932D66-41F8-45CB-B7EE-040DA1D29E27}">
      <dgm:prSet/>
      <dgm:spPr/>
      <dgm:t>
        <a:bodyPr/>
        <a:lstStyle/>
        <a:p>
          <a:endParaRPr lang="fr-BE"/>
        </a:p>
      </dgm:t>
    </dgm:pt>
    <dgm:pt modelId="{DC8474A9-879B-4479-94C2-0AAB6569536A}">
      <dgm:prSet custT="1"/>
      <dgm:spPr/>
      <dgm:t>
        <a:bodyPr/>
        <a:lstStyle/>
        <a:p>
          <a:pPr indent="0">
            <a:buFontTx/>
            <a:buNone/>
          </a:pPr>
          <a:r>
            <a:rPr lang="fr-BE" sz="2400" dirty="0"/>
            <a:t>Faits reprochés au travailleur qui figurent dans sa convocation </a:t>
          </a:r>
        </a:p>
      </dgm:t>
    </dgm:pt>
    <dgm:pt modelId="{4BB65BCB-543F-437E-8C69-52663A74416B}" type="parTrans" cxnId="{5CB5DF99-2A13-417D-AFE9-43F7B276BCB4}">
      <dgm:prSet/>
      <dgm:spPr/>
      <dgm:t>
        <a:bodyPr/>
        <a:lstStyle/>
        <a:p>
          <a:endParaRPr lang="fr-BE"/>
        </a:p>
      </dgm:t>
    </dgm:pt>
    <dgm:pt modelId="{8E191F56-BB89-4E5A-A415-E0C6FC27BA52}" type="sibTrans" cxnId="{5CB5DF99-2A13-417D-AFE9-43F7B276BCB4}">
      <dgm:prSet/>
      <dgm:spPr/>
      <dgm:t>
        <a:bodyPr/>
        <a:lstStyle/>
        <a:p>
          <a:endParaRPr lang="fr-BE"/>
        </a:p>
      </dgm:t>
    </dgm:pt>
    <dgm:pt modelId="{547985F8-9081-4BD8-BCF7-698814EB93B9}">
      <dgm:prSet/>
      <dgm:spPr/>
      <dgm:t>
        <a:bodyPr/>
        <a:lstStyle/>
        <a:p>
          <a:pPr indent="0">
            <a:buFontTx/>
            <a:buNone/>
          </a:pPr>
          <a:endParaRPr lang="fr-BE" sz="3300" dirty="0"/>
        </a:p>
      </dgm:t>
    </dgm:pt>
    <dgm:pt modelId="{FA955D7C-BC65-4B1D-9CD6-427B42ACC6DB}" type="parTrans" cxnId="{05E2957B-3317-4859-B0A9-AD9F741F6452}">
      <dgm:prSet/>
      <dgm:spPr/>
      <dgm:t>
        <a:bodyPr/>
        <a:lstStyle/>
        <a:p>
          <a:endParaRPr lang="fr-BE"/>
        </a:p>
      </dgm:t>
    </dgm:pt>
    <dgm:pt modelId="{576938FE-4138-4DD4-8C1D-B3A810E79890}" type="sibTrans" cxnId="{05E2957B-3317-4859-B0A9-AD9F741F6452}">
      <dgm:prSet/>
      <dgm:spPr/>
      <dgm:t>
        <a:bodyPr/>
        <a:lstStyle/>
        <a:p>
          <a:endParaRPr lang="fr-BE"/>
        </a:p>
      </dgm:t>
    </dgm:pt>
    <dgm:pt modelId="{85C60D24-20A7-4405-AAE8-0DE9EB9D36F8}" type="pres">
      <dgm:prSet presAssocID="{4179B56D-164A-479B-BE77-1BFD67C05DAF}" presName="linear" presStyleCnt="0">
        <dgm:presLayoutVars>
          <dgm:dir/>
          <dgm:animLvl val="lvl"/>
          <dgm:resizeHandles val="exact"/>
        </dgm:presLayoutVars>
      </dgm:prSet>
      <dgm:spPr/>
    </dgm:pt>
    <dgm:pt modelId="{3299ACEE-19C0-4883-AB2E-8410A027390B}" type="pres">
      <dgm:prSet presAssocID="{9DA3E56F-31F9-4277-A9E9-5AB1AA7BEA3D}" presName="parentLin" presStyleCnt="0"/>
      <dgm:spPr/>
    </dgm:pt>
    <dgm:pt modelId="{2A8C6633-E6DB-4FC9-B24C-34CF9F2934DD}" type="pres">
      <dgm:prSet presAssocID="{9DA3E56F-31F9-4277-A9E9-5AB1AA7BEA3D}" presName="parentLeftMargin" presStyleLbl="node1" presStyleIdx="0" presStyleCnt="1"/>
      <dgm:spPr/>
    </dgm:pt>
    <dgm:pt modelId="{7F287965-C8B5-4FB3-8B70-C457FD9E7417}" type="pres">
      <dgm:prSet presAssocID="{9DA3E56F-31F9-4277-A9E9-5AB1AA7BEA3D}" presName="parentText" presStyleLbl="node1" presStyleIdx="0" presStyleCnt="1" custLinFactNeighborX="3197">
        <dgm:presLayoutVars>
          <dgm:chMax val="0"/>
          <dgm:bulletEnabled val="1"/>
        </dgm:presLayoutVars>
      </dgm:prSet>
      <dgm:spPr/>
    </dgm:pt>
    <dgm:pt modelId="{75CD77FE-F101-48E0-9E39-6D75201471D2}" type="pres">
      <dgm:prSet presAssocID="{9DA3E56F-31F9-4277-A9E9-5AB1AA7BEA3D}" presName="negativeSpace" presStyleCnt="0"/>
      <dgm:spPr/>
    </dgm:pt>
    <dgm:pt modelId="{88D994DD-1BAE-4B31-9F89-1D5A98DF945B}" type="pres">
      <dgm:prSet presAssocID="{9DA3E56F-31F9-4277-A9E9-5AB1AA7BEA3D}" presName="childText" presStyleLbl="conFgAcc1" presStyleIdx="0" presStyleCnt="1">
        <dgm:presLayoutVars>
          <dgm:bulletEnabled val="1"/>
        </dgm:presLayoutVars>
      </dgm:prSet>
      <dgm:spPr/>
    </dgm:pt>
  </dgm:ptLst>
  <dgm:cxnLst>
    <dgm:cxn modelId="{DCACD322-9AE5-42BA-BBF6-DAC27AF870FD}" type="presOf" srcId="{9DA3E56F-31F9-4277-A9E9-5AB1AA7BEA3D}" destId="{2A8C6633-E6DB-4FC9-B24C-34CF9F2934DD}" srcOrd="0" destOrd="0" presId="urn:microsoft.com/office/officeart/2005/8/layout/list1"/>
    <dgm:cxn modelId="{7F2A293A-8384-4637-8679-6F9F87CCB525}" type="presOf" srcId="{A6F37682-7F7F-4263-91B0-943659867DB9}" destId="{88D994DD-1BAE-4B31-9F89-1D5A98DF945B}" srcOrd="0" destOrd="4" presId="urn:microsoft.com/office/officeart/2005/8/layout/list1"/>
    <dgm:cxn modelId="{A2932D66-41F8-45CB-B7EE-040DA1D29E27}" srcId="{9DA3E56F-31F9-4277-A9E9-5AB1AA7BEA3D}" destId="{1B336815-6969-46BA-A44C-2E6A0086A092}" srcOrd="3" destOrd="0" parTransId="{971C8418-8C6F-4473-8DF5-08F07F3373D7}" sibTransId="{1FB5524A-A6A5-4B19-B7C9-F58194F57BB2}"/>
    <dgm:cxn modelId="{F2F95F76-31C8-4E81-8AF6-2FF1EF817C24}" type="presOf" srcId="{9DA3E56F-31F9-4277-A9E9-5AB1AA7BEA3D}" destId="{7F287965-C8B5-4FB3-8B70-C457FD9E7417}" srcOrd="1" destOrd="0" presId="urn:microsoft.com/office/officeart/2005/8/layout/list1"/>
    <dgm:cxn modelId="{E649DD57-9E5B-4E4D-9734-EC7F285B9641}" type="presOf" srcId="{4179B56D-164A-479B-BE77-1BFD67C05DAF}" destId="{85C60D24-20A7-4405-AAE8-0DE9EB9D36F8}" srcOrd="0" destOrd="0" presId="urn:microsoft.com/office/officeart/2005/8/layout/list1"/>
    <dgm:cxn modelId="{05E2957B-3317-4859-B0A9-AD9F741F6452}" srcId="{9DA3E56F-31F9-4277-A9E9-5AB1AA7BEA3D}" destId="{547985F8-9081-4BD8-BCF7-698814EB93B9}" srcOrd="2" destOrd="0" parTransId="{FA955D7C-BC65-4B1D-9CD6-427B42ACC6DB}" sibTransId="{576938FE-4138-4DD4-8C1D-B3A810E79890}"/>
    <dgm:cxn modelId="{AFFD1B7C-87CD-4642-8C06-BBBAC8904A8E}" srcId="{9DA3E56F-31F9-4277-A9E9-5AB1AA7BEA3D}" destId="{A6F37682-7F7F-4263-91B0-943659867DB9}" srcOrd="4" destOrd="0" parTransId="{63D6A94D-E64E-48B1-964C-3AFAA1B99370}" sibTransId="{66FF6C82-7BEE-421E-8CE9-6D0CA64FFD95}"/>
    <dgm:cxn modelId="{5CB5DF99-2A13-417D-AFE9-43F7B276BCB4}" srcId="{9DA3E56F-31F9-4277-A9E9-5AB1AA7BEA3D}" destId="{DC8474A9-879B-4479-94C2-0AAB6569536A}" srcOrd="1" destOrd="0" parTransId="{4BB65BCB-543F-437E-8C69-52663A74416B}" sibTransId="{8E191F56-BB89-4E5A-A415-E0C6FC27BA52}"/>
    <dgm:cxn modelId="{D343D0A4-B92E-49AF-8300-13CAF6FB1B3D}" type="presOf" srcId="{DC8474A9-879B-4479-94C2-0AAB6569536A}" destId="{88D994DD-1BAE-4B31-9F89-1D5A98DF945B}" srcOrd="0" destOrd="1" presId="urn:microsoft.com/office/officeart/2005/8/layout/list1"/>
    <dgm:cxn modelId="{C781BDB4-CBD4-414F-8832-F1E8FBD79E3E}" srcId="{9DA3E56F-31F9-4277-A9E9-5AB1AA7BEA3D}" destId="{CC2825BE-8166-40C0-9268-DEF706CEB8D7}" srcOrd="0" destOrd="0" parTransId="{5D4876A0-F40C-4DDB-8EE3-45A5C3120C26}" sibTransId="{F43DB94E-1F39-4CFC-A00B-B8722C200A9E}"/>
    <dgm:cxn modelId="{2413BAD1-C938-4343-A8BA-6A02F4CC3E1A}" type="presOf" srcId="{CC2825BE-8166-40C0-9268-DEF706CEB8D7}" destId="{88D994DD-1BAE-4B31-9F89-1D5A98DF945B}" srcOrd="0" destOrd="0" presId="urn:microsoft.com/office/officeart/2005/8/layout/list1"/>
    <dgm:cxn modelId="{866180E1-A341-4757-BEDA-E3348C026510}" srcId="{4179B56D-164A-479B-BE77-1BFD67C05DAF}" destId="{9DA3E56F-31F9-4277-A9E9-5AB1AA7BEA3D}" srcOrd="0" destOrd="0" parTransId="{F21E1BA1-9B4A-4358-82DD-0ED601172064}" sibTransId="{3BE27058-BCD3-4A53-AC23-E0F62C3253A8}"/>
    <dgm:cxn modelId="{836F38E2-FA9D-45B2-963E-269D36DA94A8}" type="presOf" srcId="{547985F8-9081-4BD8-BCF7-698814EB93B9}" destId="{88D994DD-1BAE-4B31-9F89-1D5A98DF945B}" srcOrd="0" destOrd="2" presId="urn:microsoft.com/office/officeart/2005/8/layout/list1"/>
    <dgm:cxn modelId="{1D56A9E7-1642-4D21-AD47-D09EB3801F5D}" type="presOf" srcId="{1B336815-6969-46BA-A44C-2E6A0086A092}" destId="{88D994DD-1BAE-4B31-9F89-1D5A98DF945B}" srcOrd="0" destOrd="3" presId="urn:microsoft.com/office/officeart/2005/8/layout/list1"/>
    <dgm:cxn modelId="{FFE94947-5C73-4D5C-81E4-7228F933EA08}" type="presParOf" srcId="{85C60D24-20A7-4405-AAE8-0DE9EB9D36F8}" destId="{3299ACEE-19C0-4883-AB2E-8410A027390B}" srcOrd="0" destOrd="0" presId="urn:microsoft.com/office/officeart/2005/8/layout/list1"/>
    <dgm:cxn modelId="{842D4F5A-C382-46FA-99E1-F1DB090DAA9D}" type="presParOf" srcId="{3299ACEE-19C0-4883-AB2E-8410A027390B}" destId="{2A8C6633-E6DB-4FC9-B24C-34CF9F2934DD}" srcOrd="0" destOrd="0" presId="urn:microsoft.com/office/officeart/2005/8/layout/list1"/>
    <dgm:cxn modelId="{9B6288AC-C715-4BFE-B1BF-FEBAFCF79611}" type="presParOf" srcId="{3299ACEE-19C0-4883-AB2E-8410A027390B}" destId="{7F287965-C8B5-4FB3-8B70-C457FD9E7417}" srcOrd="1" destOrd="0" presId="urn:microsoft.com/office/officeart/2005/8/layout/list1"/>
    <dgm:cxn modelId="{DE102DCB-0C78-4B6F-8C0A-F2325E8CAC7F}" type="presParOf" srcId="{85C60D24-20A7-4405-AAE8-0DE9EB9D36F8}" destId="{75CD77FE-F101-48E0-9E39-6D75201471D2}" srcOrd="1" destOrd="0" presId="urn:microsoft.com/office/officeart/2005/8/layout/list1"/>
    <dgm:cxn modelId="{16707CF1-C538-4643-909A-92F2926BD3BC}" type="presParOf" srcId="{85C60D24-20A7-4405-AAE8-0DE9EB9D36F8}" destId="{88D994DD-1BAE-4B31-9F89-1D5A98DF945B}"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179B56D-164A-479B-BE77-1BFD67C05DA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9DA3E56F-31F9-4277-A9E9-5AB1AA7BEA3D}">
      <dgm:prSet custT="1"/>
      <dgm:spPr>
        <a:solidFill>
          <a:schemeClr val="accent3"/>
        </a:solidFill>
      </dgm:spPr>
      <dgm:t>
        <a:bodyPr/>
        <a:lstStyle/>
        <a:p>
          <a:r>
            <a:rPr lang="fr-BE" sz="3200" dirty="0"/>
            <a:t>Ensuite ?</a:t>
          </a:r>
        </a:p>
      </dgm:t>
    </dgm:pt>
    <dgm:pt modelId="{F21E1BA1-9B4A-4358-82DD-0ED601172064}" type="parTrans" cxnId="{866180E1-A341-4757-BEDA-E3348C026510}">
      <dgm:prSet/>
      <dgm:spPr/>
      <dgm:t>
        <a:bodyPr/>
        <a:lstStyle/>
        <a:p>
          <a:endParaRPr lang="fr-BE"/>
        </a:p>
      </dgm:t>
    </dgm:pt>
    <dgm:pt modelId="{3BE27058-BCD3-4A53-AC23-E0F62C3253A8}" type="sibTrans" cxnId="{866180E1-A341-4757-BEDA-E3348C026510}">
      <dgm:prSet/>
      <dgm:spPr/>
      <dgm:t>
        <a:bodyPr/>
        <a:lstStyle/>
        <a:p>
          <a:endParaRPr lang="fr-BE"/>
        </a:p>
      </dgm:t>
    </dgm:pt>
    <dgm:pt modelId="{CC2825BE-8166-40C0-9268-DEF706CEB8D7}">
      <dgm:prSet custT="1"/>
      <dgm:spPr>
        <a:ln>
          <a:solidFill>
            <a:schemeClr val="accent4"/>
          </a:solidFill>
        </a:ln>
      </dgm:spPr>
      <dgm:t>
        <a:bodyPr lIns="180000" tIns="0" anchor="ctr" anchorCtr="0"/>
        <a:lstStyle/>
        <a:p>
          <a:pPr indent="0">
            <a:buFontTx/>
            <a:buNone/>
          </a:pPr>
          <a:r>
            <a:rPr lang="fr-BE" sz="2000" dirty="0"/>
            <a:t>La circulaire prévoit qu’un compte-rendu de l'audition doit être établit et être porté à la connaissance du travailleur. </a:t>
          </a:r>
        </a:p>
      </dgm:t>
    </dgm:pt>
    <dgm:pt modelId="{5D4876A0-F40C-4DDB-8EE3-45A5C3120C26}" type="parTrans" cxnId="{C781BDB4-CBD4-414F-8832-F1E8FBD79E3E}">
      <dgm:prSet/>
      <dgm:spPr/>
      <dgm:t>
        <a:bodyPr/>
        <a:lstStyle/>
        <a:p>
          <a:endParaRPr lang="fr-BE"/>
        </a:p>
      </dgm:t>
    </dgm:pt>
    <dgm:pt modelId="{F43DB94E-1F39-4CFC-A00B-B8722C200A9E}" type="sibTrans" cxnId="{C781BDB4-CBD4-414F-8832-F1E8FBD79E3E}">
      <dgm:prSet/>
      <dgm:spPr/>
      <dgm:t>
        <a:bodyPr/>
        <a:lstStyle/>
        <a:p>
          <a:endParaRPr lang="fr-BE"/>
        </a:p>
      </dgm:t>
    </dgm:pt>
    <dgm:pt modelId="{1B336815-6969-46BA-A44C-2E6A0086A092}">
      <dgm:prSet/>
      <dgm:spPr/>
      <dgm:t>
        <a:bodyPr lIns="180000" tIns="0" anchor="ctr" anchorCtr="0"/>
        <a:lstStyle/>
        <a:p>
          <a:pPr indent="0">
            <a:buFontTx/>
            <a:buNone/>
          </a:pPr>
          <a:endParaRPr lang="fr-BE" sz="3300" dirty="0"/>
        </a:p>
      </dgm:t>
    </dgm:pt>
    <dgm:pt modelId="{971C8418-8C6F-4473-8DF5-08F07F3373D7}" type="parTrans" cxnId="{A2932D66-41F8-45CB-B7EE-040DA1D29E27}">
      <dgm:prSet/>
      <dgm:spPr/>
      <dgm:t>
        <a:bodyPr/>
        <a:lstStyle/>
        <a:p>
          <a:endParaRPr lang="fr-BE"/>
        </a:p>
      </dgm:t>
    </dgm:pt>
    <dgm:pt modelId="{1FB5524A-A6A5-4B19-B7C9-F58194F57BB2}" type="sibTrans" cxnId="{A2932D66-41F8-45CB-B7EE-040DA1D29E27}">
      <dgm:prSet/>
      <dgm:spPr/>
      <dgm:t>
        <a:bodyPr/>
        <a:lstStyle/>
        <a:p>
          <a:endParaRPr lang="fr-BE"/>
        </a:p>
      </dgm:t>
    </dgm:pt>
    <dgm:pt modelId="{547985F8-9081-4BD8-BCF7-698814EB93B9}">
      <dgm:prSet/>
      <dgm:spPr/>
      <dgm:t>
        <a:bodyPr lIns="180000" tIns="0" anchor="ctr" anchorCtr="0"/>
        <a:lstStyle/>
        <a:p>
          <a:pPr indent="0">
            <a:buFontTx/>
            <a:buNone/>
          </a:pPr>
          <a:endParaRPr lang="fr-BE" sz="3300" dirty="0"/>
        </a:p>
      </dgm:t>
    </dgm:pt>
    <dgm:pt modelId="{FA955D7C-BC65-4B1D-9CD6-427B42ACC6DB}" type="parTrans" cxnId="{05E2957B-3317-4859-B0A9-AD9F741F6452}">
      <dgm:prSet/>
      <dgm:spPr/>
      <dgm:t>
        <a:bodyPr/>
        <a:lstStyle/>
        <a:p>
          <a:endParaRPr lang="fr-BE"/>
        </a:p>
      </dgm:t>
    </dgm:pt>
    <dgm:pt modelId="{576938FE-4138-4DD4-8C1D-B3A810E79890}" type="sibTrans" cxnId="{05E2957B-3317-4859-B0A9-AD9F741F6452}">
      <dgm:prSet/>
      <dgm:spPr/>
      <dgm:t>
        <a:bodyPr/>
        <a:lstStyle/>
        <a:p>
          <a:endParaRPr lang="fr-BE"/>
        </a:p>
      </dgm:t>
    </dgm:pt>
    <dgm:pt modelId="{0C25B998-6A87-41D7-A2BA-A2AB98704502}">
      <dgm:prSet custT="1"/>
      <dgm:spPr/>
      <dgm:t>
        <a:bodyPr lIns="180000" tIns="0" anchor="ctr" anchorCtr="0"/>
        <a:lstStyle/>
        <a:p>
          <a:pPr indent="0">
            <a:buFontTx/>
            <a:buNone/>
          </a:pPr>
          <a:endParaRPr lang="fr-BE" sz="2000" dirty="0"/>
        </a:p>
      </dgm:t>
    </dgm:pt>
    <dgm:pt modelId="{18697247-76B1-4170-A7FD-97864619CEC0}" type="parTrans" cxnId="{CA14AD2E-10DA-494B-84EA-0C9E38C93CEA}">
      <dgm:prSet/>
      <dgm:spPr/>
      <dgm:t>
        <a:bodyPr/>
        <a:lstStyle/>
        <a:p>
          <a:endParaRPr lang="fr-BE"/>
        </a:p>
      </dgm:t>
    </dgm:pt>
    <dgm:pt modelId="{133AC4EA-8FFA-4BB7-A1B2-D87FF5F7D898}" type="sibTrans" cxnId="{CA14AD2E-10DA-494B-84EA-0C9E38C93CEA}">
      <dgm:prSet/>
      <dgm:spPr/>
      <dgm:t>
        <a:bodyPr/>
        <a:lstStyle/>
        <a:p>
          <a:endParaRPr lang="fr-BE"/>
        </a:p>
      </dgm:t>
    </dgm:pt>
    <dgm:pt modelId="{8522C70A-97D8-45FF-ACA3-30F3E89FBF0B}">
      <dgm:prSet custT="1"/>
      <dgm:spPr/>
      <dgm:t>
        <a:bodyPr lIns="180000" tIns="0" anchor="ctr" anchorCtr="0"/>
        <a:lstStyle/>
        <a:p>
          <a:pPr indent="0">
            <a:buFontTx/>
            <a:buNone/>
          </a:pPr>
          <a:r>
            <a:rPr lang="fr-BE" sz="2000" dirty="0"/>
            <a:t>Pas d’obligation que ce compte-rendu soit signé par l’Autorité ou par le travailleur auditionné. </a:t>
          </a:r>
        </a:p>
      </dgm:t>
    </dgm:pt>
    <dgm:pt modelId="{D18625CD-7F13-478F-904A-18FD9D36FB14}" type="parTrans" cxnId="{14F53AEE-C456-4DA5-880C-F08E02E2C390}">
      <dgm:prSet/>
      <dgm:spPr/>
      <dgm:t>
        <a:bodyPr/>
        <a:lstStyle/>
        <a:p>
          <a:endParaRPr lang="fr-BE"/>
        </a:p>
      </dgm:t>
    </dgm:pt>
    <dgm:pt modelId="{17573411-26AE-4B85-8BDF-A90F0596F484}" type="sibTrans" cxnId="{14F53AEE-C456-4DA5-880C-F08E02E2C390}">
      <dgm:prSet/>
      <dgm:spPr/>
      <dgm:t>
        <a:bodyPr/>
        <a:lstStyle/>
        <a:p>
          <a:endParaRPr lang="fr-BE"/>
        </a:p>
      </dgm:t>
    </dgm:pt>
    <dgm:pt modelId="{7323B1EA-A66F-4426-885B-571913DA263A}">
      <dgm:prSet custT="1"/>
      <dgm:spPr/>
      <dgm:t>
        <a:bodyPr lIns="180000" tIns="0" anchor="ctr" anchorCtr="0"/>
        <a:lstStyle/>
        <a:p>
          <a:pPr indent="0">
            <a:buFontTx/>
            <a:buNone/>
          </a:pPr>
          <a:endParaRPr lang="fr-BE" sz="2000" dirty="0"/>
        </a:p>
      </dgm:t>
    </dgm:pt>
    <dgm:pt modelId="{1F301E92-915F-4DF1-8E77-EBF861F215C8}" type="parTrans" cxnId="{75781DC6-BD93-4BB8-82DF-63179CF5B682}">
      <dgm:prSet/>
      <dgm:spPr/>
      <dgm:t>
        <a:bodyPr/>
        <a:lstStyle/>
        <a:p>
          <a:endParaRPr lang="fr-BE"/>
        </a:p>
      </dgm:t>
    </dgm:pt>
    <dgm:pt modelId="{DAEE91B8-465B-4672-BE09-C7B065CAA70C}" type="sibTrans" cxnId="{75781DC6-BD93-4BB8-82DF-63179CF5B682}">
      <dgm:prSet/>
      <dgm:spPr/>
      <dgm:t>
        <a:bodyPr/>
        <a:lstStyle/>
        <a:p>
          <a:endParaRPr lang="fr-BE"/>
        </a:p>
      </dgm:t>
    </dgm:pt>
    <dgm:pt modelId="{8FE0E4FB-4640-4C84-B993-7EC85CB4E5E1}">
      <dgm:prSet custT="1"/>
      <dgm:spPr/>
      <dgm:t>
        <a:bodyPr lIns="180000" tIns="0" anchor="ctr" anchorCtr="0"/>
        <a:lstStyle/>
        <a:p>
          <a:pPr indent="0">
            <a:buFontTx/>
            <a:buNone/>
          </a:pPr>
          <a:r>
            <a:rPr lang="fr-BE" sz="2000" dirty="0"/>
            <a:t>Dans la pratique, un courrier est adressé au travailleur auditionné contenant le compte-rendu en question et l’informant qu’il dispose d’un délai pour faire valoir ses observations. </a:t>
          </a:r>
        </a:p>
      </dgm:t>
    </dgm:pt>
    <dgm:pt modelId="{CF1F3B80-A2E1-406D-8DAC-0DD70F0A3524}" type="parTrans" cxnId="{61DB88D5-980D-4C84-9159-06A5C0B94013}">
      <dgm:prSet/>
      <dgm:spPr/>
      <dgm:t>
        <a:bodyPr/>
        <a:lstStyle/>
        <a:p>
          <a:endParaRPr lang="fr-BE"/>
        </a:p>
      </dgm:t>
    </dgm:pt>
    <dgm:pt modelId="{F5E16403-3D1E-4FB9-9660-6E138A4227B3}" type="sibTrans" cxnId="{61DB88D5-980D-4C84-9159-06A5C0B94013}">
      <dgm:prSet/>
      <dgm:spPr/>
      <dgm:t>
        <a:bodyPr/>
        <a:lstStyle/>
        <a:p>
          <a:endParaRPr lang="fr-BE"/>
        </a:p>
      </dgm:t>
    </dgm:pt>
    <dgm:pt modelId="{57171E6B-1CAF-4E3C-B6FD-12BD3AA1C969}">
      <dgm:prSet/>
      <dgm:spPr/>
      <dgm:t>
        <a:bodyPr lIns="180000" tIns="0" anchor="ctr" anchorCtr="0"/>
        <a:lstStyle/>
        <a:p>
          <a:pPr indent="0">
            <a:buFontTx/>
            <a:buNone/>
          </a:pPr>
          <a:endParaRPr lang="fr-BE" sz="3300" dirty="0"/>
        </a:p>
      </dgm:t>
    </dgm:pt>
    <dgm:pt modelId="{2846F7AC-0E12-453A-AF70-6221B8FCDDF0}" type="parTrans" cxnId="{B34D7947-E759-47FF-9F0D-21564E65E0FB}">
      <dgm:prSet/>
      <dgm:spPr/>
      <dgm:t>
        <a:bodyPr/>
        <a:lstStyle/>
        <a:p>
          <a:endParaRPr lang="fr-BE"/>
        </a:p>
      </dgm:t>
    </dgm:pt>
    <dgm:pt modelId="{F58D7323-FFD7-4202-AA11-2B4787C3A401}" type="sibTrans" cxnId="{B34D7947-E759-47FF-9F0D-21564E65E0FB}">
      <dgm:prSet/>
      <dgm:spPr/>
      <dgm:t>
        <a:bodyPr/>
        <a:lstStyle/>
        <a:p>
          <a:endParaRPr lang="fr-BE"/>
        </a:p>
      </dgm:t>
    </dgm:pt>
    <dgm:pt modelId="{D62D8244-4D05-41E7-B232-E7CA40960DCF}">
      <dgm:prSet/>
      <dgm:spPr>
        <a:ln>
          <a:solidFill>
            <a:schemeClr val="accent4"/>
          </a:solidFill>
        </a:ln>
      </dgm:spPr>
      <dgm:t>
        <a:bodyPr lIns="180000" tIns="0" anchor="ctr" anchorCtr="0"/>
        <a:lstStyle/>
        <a:p>
          <a:pPr indent="0">
            <a:buFontTx/>
            <a:buNone/>
          </a:pPr>
          <a:endParaRPr lang="fr-BE" sz="3300" dirty="0"/>
        </a:p>
      </dgm:t>
    </dgm:pt>
    <dgm:pt modelId="{D1CEC867-6FD8-4837-B7A9-9C0831C41501}" type="parTrans" cxnId="{1DA4B420-9712-493E-AED9-04C0FBACDDD3}">
      <dgm:prSet/>
      <dgm:spPr/>
      <dgm:t>
        <a:bodyPr/>
        <a:lstStyle/>
        <a:p>
          <a:endParaRPr lang="fr-BE"/>
        </a:p>
      </dgm:t>
    </dgm:pt>
    <dgm:pt modelId="{43D77294-D4D2-4E72-A2E8-AE24BF45353D}" type="sibTrans" cxnId="{1DA4B420-9712-493E-AED9-04C0FBACDDD3}">
      <dgm:prSet/>
      <dgm:spPr/>
      <dgm:t>
        <a:bodyPr/>
        <a:lstStyle/>
        <a:p>
          <a:endParaRPr lang="fr-BE"/>
        </a:p>
      </dgm:t>
    </dgm:pt>
    <dgm:pt modelId="{3C15FEC9-1E55-42A3-8AB6-6CC25335649E}">
      <dgm:prSet/>
      <dgm:spPr>
        <a:ln>
          <a:solidFill>
            <a:schemeClr val="accent4"/>
          </a:solidFill>
        </a:ln>
      </dgm:spPr>
      <dgm:t>
        <a:bodyPr lIns="180000" tIns="0" anchor="ctr" anchorCtr="0"/>
        <a:lstStyle/>
        <a:p>
          <a:pPr indent="0">
            <a:buFontTx/>
            <a:buNone/>
          </a:pPr>
          <a:endParaRPr lang="fr-BE" sz="3300" dirty="0"/>
        </a:p>
      </dgm:t>
    </dgm:pt>
    <dgm:pt modelId="{70DCA549-4E3D-4434-B04C-C46604123239}" type="parTrans" cxnId="{3E0C3C71-AC0E-4443-AA27-A5BACE0479B0}">
      <dgm:prSet/>
      <dgm:spPr/>
      <dgm:t>
        <a:bodyPr/>
        <a:lstStyle/>
        <a:p>
          <a:endParaRPr lang="fr-BE"/>
        </a:p>
      </dgm:t>
    </dgm:pt>
    <dgm:pt modelId="{42D7C894-2B83-47AC-A32D-D734D4881671}" type="sibTrans" cxnId="{3E0C3C71-AC0E-4443-AA27-A5BACE0479B0}">
      <dgm:prSet/>
      <dgm:spPr/>
      <dgm:t>
        <a:bodyPr/>
        <a:lstStyle/>
        <a:p>
          <a:endParaRPr lang="fr-BE"/>
        </a:p>
      </dgm:t>
    </dgm:pt>
    <dgm:pt modelId="{47553BAF-34C6-4161-9509-4818C463D327}">
      <dgm:prSet custT="1"/>
      <dgm:spPr>
        <a:ln>
          <a:solidFill>
            <a:schemeClr val="accent4"/>
          </a:solidFill>
        </a:ln>
      </dgm:spPr>
      <dgm:t>
        <a:bodyPr lIns="180000" tIns="0" anchor="ctr" anchorCtr="0"/>
        <a:lstStyle/>
        <a:p>
          <a:pPr indent="0">
            <a:buFontTx/>
            <a:buNone/>
          </a:pPr>
          <a:endParaRPr lang="fr-BE" sz="2000" dirty="0"/>
        </a:p>
      </dgm:t>
    </dgm:pt>
    <dgm:pt modelId="{26B267C9-850D-4E35-8C50-B874420CCB54}" type="parTrans" cxnId="{D53715E0-FB7D-46D7-B627-F0D7240EFCA3}">
      <dgm:prSet/>
      <dgm:spPr/>
      <dgm:t>
        <a:bodyPr/>
        <a:lstStyle/>
        <a:p>
          <a:endParaRPr lang="fr-BE"/>
        </a:p>
      </dgm:t>
    </dgm:pt>
    <dgm:pt modelId="{AF76DB71-276E-4707-AE6E-6F4B24EAB20F}" type="sibTrans" cxnId="{D53715E0-FB7D-46D7-B627-F0D7240EFCA3}">
      <dgm:prSet/>
      <dgm:spPr/>
      <dgm:t>
        <a:bodyPr/>
        <a:lstStyle/>
        <a:p>
          <a:endParaRPr lang="fr-BE"/>
        </a:p>
      </dgm:t>
    </dgm:pt>
    <dgm:pt modelId="{F06B2570-082B-46D0-9FEF-FFB40D1A2629}">
      <dgm:prSet custT="1"/>
      <dgm:spPr>
        <a:ln>
          <a:solidFill>
            <a:schemeClr val="accent4"/>
          </a:solidFill>
        </a:ln>
      </dgm:spPr>
      <dgm:t>
        <a:bodyPr lIns="180000" tIns="0" anchor="ctr" anchorCtr="0"/>
        <a:lstStyle/>
        <a:p>
          <a:pPr indent="0">
            <a:buFontTx/>
            <a:buNone/>
          </a:pPr>
          <a:endParaRPr lang="fr-BE" sz="2000" dirty="0"/>
        </a:p>
      </dgm:t>
    </dgm:pt>
    <dgm:pt modelId="{EB87AC1D-CBC5-455F-90BA-F183145FB7D3}" type="parTrans" cxnId="{F8B821F9-7D4F-4ED9-B9ED-DF73940BD2BC}">
      <dgm:prSet/>
      <dgm:spPr/>
      <dgm:t>
        <a:bodyPr/>
        <a:lstStyle/>
        <a:p>
          <a:endParaRPr lang="fr-BE"/>
        </a:p>
      </dgm:t>
    </dgm:pt>
    <dgm:pt modelId="{ED2AFF25-81A0-46E6-9C2E-C700B4A7ADD8}" type="sibTrans" cxnId="{F8B821F9-7D4F-4ED9-B9ED-DF73940BD2BC}">
      <dgm:prSet/>
      <dgm:spPr/>
      <dgm:t>
        <a:bodyPr/>
        <a:lstStyle/>
        <a:p>
          <a:endParaRPr lang="fr-BE"/>
        </a:p>
      </dgm:t>
    </dgm:pt>
    <dgm:pt modelId="{85C60D24-20A7-4405-AAE8-0DE9EB9D36F8}" type="pres">
      <dgm:prSet presAssocID="{4179B56D-164A-479B-BE77-1BFD67C05DAF}" presName="linear" presStyleCnt="0">
        <dgm:presLayoutVars>
          <dgm:dir/>
          <dgm:animLvl val="lvl"/>
          <dgm:resizeHandles val="exact"/>
        </dgm:presLayoutVars>
      </dgm:prSet>
      <dgm:spPr/>
    </dgm:pt>
    <dgm:pt modelId="{3299ACEE-19C0-4883-AB2E-8410A027390B}" type="pres">
      <dgm:prSet presAssocID="{9DA3E56F-31F9-4277-A9E9-5AB1AA7BEA3D}" presName="parentLin" presStyleCnt="0"/>
      <dgm:spPr/>
    </dgm:pt>
    <dgm:pt modelId="{2A8C6633-E6DB-4FC9-B24C-34CF9F2934DD}" type="pres">
      <dgm:prSet presAssocID="{9DA3E56F-31F9-4277-A9E9-5AB1AA7BEA3D}" presName="parentLeftMargin" presStyleLbl="node1" presStyleIdx="0" presStyleCnt="1"/>
      <dgm:spPr/>
    </dgm:pt>
    <dgm:pt modelId="{7F287965-C8B5-4FB3-8B70-C457FD9E7417}" type="pres">
      <dgm:prSet presAssocID="{9DA3E56F-31F9-4277-A9E9-5AB1AA7BEA3D}" presName="parentText" presStyleLbl="node1" presStyleIdx="0" presStyleCnt="1" custScaleY="606864" custLinFactY="98820" custLinFactNeighborX="26468" custLinFactNeighborY="100000">
        <dgm:presLayoutVars>
          <dgm:chMax val="0"/>
          <dgm:bulletEnabled val="1"/>
        </dgm:presLayoutVars>
      </dgm:prSet>
      <dgm:spPr/>
    </dgm:pt>
    <dgm:pt modelId="{75CD77FE-F101-48E0-9E39-6D75201471D2}" type="pres">
      <dgm:prSet presAssocID="{9DA3E56F-31F9-4277-A9E9-5AB1AA7BEA3D}" presName="negativeSpace" presStyleCnt="0"/>
      <dgm:spPr/>
    </dgm:pt>
    <dgm:pt modelId="{88D994DD-1BAE-4B31-9F89-1D5A98DF945B}" type="pres">
      <dgm:prSet presAssocID="{9DA3E56F-31F9-4277-A9E9-5AB1AA7BEA3D}" presName="childText" presStyleLbl="conFgAcc1" presStyleIdx="0" presStyleCnt="1" custScaleY="113608">
        <dgm:presLayoutVars>
          <dgm:bulletEnabled val="1"/>
        </dgm:presLayoutVars>
      </dgm:prSet>
      <dgm:spPr/>
    </dgm:pt>
  </dgm:ptLst>
  <dgm:cxnLst>
    <dgm:cxn modelId="{11371817-F9A8-4D00-8AE0-8BCF205A2D9C}" type="presOf" srcId="{8FE0E4FB-4640-4C84-B993-7EC85CB4E5E1}" destId="{88D994DD-1BAE-4B31-9F89-1D5A98DF945B}" srcOrd="0" destOrd="8" presId="urn:microsoft.com/office/officeart/2005/8/layout/list1"/>
    <dgm:cxn modelId="{1DA4B420-9712-493E-AED9-04C0FBACDDD3}" srcId="{9DA3E56F-31F9-4277-A9E9-5AB1AA7BEA3D}" destId="{D62D8244-4D05-41E7-B232-E7CA40960DCF}" srcOrd="0" destOrd="0" parTransId="{D1CEC867-6FD8-4837-B7A9-9C0831C41501}" sibTransId="{43D77294-D4D2-4E72-A2E8-AE24BF45353D}"/>
    <dgm:cxn modelId="{DCACD322-9AE5-42BA-BBF6-DAC27AF870FD}" type="presOf" srcId="{9DA3E56F-31F9-4277-A9E9-5AB1AA7BEA3D}" destId="{2A8C6633-E6DB-4FC9-B24C-34CF9F2934DD}" srcOrd="0" destOrd="0" presId="urn:microsoft.com/office/officeart/2005/8/layout/list1"/>
    <dgm:cxn modelId="{CA14AD2E-10DA-494B-84EA-0C9E38C93CEA}" srcId="{9DA3E56F-31F9-4277-A9E9-5AB1AA7BEA3D}" destId="{0C25B998-6A87-41D7-A2BA-A2AB98704502}" srcOrd="5" destOrd="0" parTransId="{18697247-76B1-4170-A7FD-97864619CEC0}" sibTransId="{133AC4EA-8FFA-4BB7-A1B2-D87FF5F7D898}"/>
    <dgm:cxn modelId="{2A940961-F74C-4E7B-ADB6-5F7DB27F6B55}" type="presOf" srcId="{3C15FEC9-1E55-42A3-8AB6-6CC25335649E}" destId="{88D994DD-1BAE-4B31-9F89-1D5A98DF945B}" srcOrd="0" destOrd="1" presId="urn:microsoft.com/office/officeart/2005/8/layout/list1"/>
    <dgm:cxn modelId="{23256543-A7E8-4A04-B3C6-1739BDE70968}" type="presOf" srcId="{57171E6B-1CAF-4E3C-B6FD-12BD3AA1C969}" destId="{88D994DD-1BAE-4B31-9F89-1D5A98DF945B}" srcOrd="0" destOrd="9" presId="urn:microsoft.com/office/officeart/2005/8/layout/list1"/>
    <dgm:cxn modelId="{A2932D66-41F8-45CB-B7EE-040DA1D29E27}" srcId="{9DA3E56F-31F9-4277-A9E9-5AB1AA7BEA3D}" destId="{1B336815-6969-46BA-A44C-2E6A0086A092}" srcOrd="11" destOrd="0" parTransId="{971C8418-8C6F-4473-8DF5-08F07F3373D7}" sibTransId="{1FB5524A-A6A5-4B19-B7C9-F58194F57BB2}"/>
    <dgm:cxn modelId="{B34D7947-E759-47FF-9F0D-21564E65E0FB}" srcId="{9DA3E56F-31F9-4277-A9E9-5AB1AA7BEA3D}" destId="{57171E6B-1CAF-4E3C-B6FD-12BD3AA1C969}" srcOrd="9" destOrd="0" parTransId="{2846F7AC-0E12-453A-AF70-6221B8FCDDF0}" sibTransId="{F58D7323-FFD7-4202-AA11-2B4787C3A401}"/>
    <dgm:cxn modelId="{3E0C3C71-AC0E-4443-AA27-A5BACE0479B0}" srcId="{9DA3E56F-31F9-4277-A9E9-5AB1AA7BEA3D}" destId="{3C15FEC9-1E55-42A3-8AB6-6CC25335649E}" srcOrd="1" destOrd="0" parTransId="{70DCA549-4E3D-4434-B04C-C46604123239}" sibTransId="{42D7C894-2B83-47AC-A32D-D734D4881671}"/>
    <dgm:cxn modelId="{0EB22D76-15AE-4925-BC93-B4298D86134D}" type="presOf" srcId="{7323B1EA-A66F-4426-885B-571913DA263A}" destId="{88D994DD-1BAE-4B31-9F89-1D5A98DF945B}" srcOrd="0" destOrd="7" presId="urn:microsoft.com/office/officeart/2005/8/layout/list1"/>
    <dgm:cxn modelId="{F2F95F76-31C8-4E81-8AF6-2FF1EF817C24}" type="presOf" srcId="{9DA3E56F-31F9-4277-A9E9-5AB1AA7BEA3D}" destId="{7F287965-C8B5-4FB3-8B70-C457FD9E7417}" srcOrd="1" destOrd="0" presId="urn:microsoft.com/office/officeart/2005/8/layout/list1"/>
    <dgm:cxn modelId="{E649DD57-9E5B-4E4D-9734-EC7F285B9641}" type="presOf" srcId="{4179B56D-164A-479B-BE77-1BFD67C05DAF}" destId="{85C60D24-20A7-4405-AAE8-0DE9EB9D36F8}" srcOrd="0" destOrd="0" presId="urn:microsoft.com/office/officeart/2005/8/layout/list1"/>
    <dgm:cxn modelId="{05E2957B-3317-4859-B0A9-AD9F741F6452}" srcId="{9DA3E56F-31F9-4277-A9E9-5AB1AA7BEA3D}" destId="{547985F8-9081-4BD8-BCF7-698814EB93B9}" srcOrd="10" destOrd="0" parTransId="{FA955D7C-BC65-4B1D-9CD6-427B42ACC6DB}" sibTransId="{576938FE-4138-4DD4-8C1D-B3A810E79890}"/>
    <dgm:cxn modelId="{2C291C92-387A-42AB-9AC6-C751E076151D}" type="presOf" srcId="{8522C70A-97D8-45FF-ACA3-30F3E89FBF0B}" destId="{88D994DD-1BAE-4B31-9F89-1D5A98DF945B}" srcOrd="0" destOrd="6" presId="urn:microsoft.com/office/officeart/2005/8/layout/list1"/>
    <dgm:cxn modelId="{5C9DCF94-B4C5-4DEE-B863-6DA298E65147}" type="presOf" srcId="{D62D8244-4D05-41E7-B232-E7CA40960DCF}" destId="{88D994DD-1BAE-4B31-9F89-1D5A98DF945B}" srcOrd="0" destOrd="0" presId="urn:microsoft.com/office/officeart/2005/8/layout/list1"/>
    <dgm:cxn modelId="{C781BDB4-CBD4-414F-8832-F1E8FBD79E3E}" srcId="{9DA3E56F-31F9-4277-A9E9-5AB1AA7BEA3D}" destId="{CC2825BE-8166-40C0-9268-DEF706CEB8D7}" srcOrd="4" destOrd="0" parTransId="{5D4876A0-F40C-4DDB-8EE3-45A5C3120C26}" sibTransId="{F43DB94E-1F39-4CFC-A00B-B8722C200A9E}"/>
    <dgm:cxn modelId="{75781DC6-BD93-4BB8-82DF-63179CF5B682}" srcId="{9DA3E56F-31F9-4277-A9E9-5AB1AA7BEA3D}" destId="{7323B1EA-A66F-4426-885B-571913DA263A}" srcOrd="7" destOrd="0" parTransId="{1F301E92-915F-4DF1-8E77-EBF861F215C8}" sibTransId="{DAEE91B8-465B-4672-BE09-C7B065CAA70C}"/>
    <dgm:cxn modelId="{19B205CB-6C43-46AA-B4FC-A53AF823DA4E}" type="presOf" srcId="{F06B2570-082B-46D0-9FEF-FFB40D1A2629}" destId="{88D994DD-1BAE-4B31-9F89-1D5A98DF945B}" srcOrd="0" destOrd="3" presId="urn:microsoft.com/office/officeart/2005/8/layout/list1"/>
    <dgm:cxn modelId="{CB69ECCD-7000-47EF-915B-D06529F736D5}" type="presOf" srcId="{47553BAF-34C6-4161-9509-4818C463D327}" destId="{88D994DD-1BAE-4B31-9F89-1D5A98DF945B}" srcOrd="0" destOrd="2" presId="urn:microsoft.com/office/officeart/2005/8/layout/list1"/>
    <dgm:cxn modelId="{2413BAD1-C938-4343-A8BA-6A02F4CC3E1A}" type="presOf" srcId="{CC2825BE-8166-40C0-9268-DEF706CEB8D7}" destId="{88D994DD-1BAE-4B31-9F89-1D5A98DF945B}" srcOrd="0" destOrd="4" presId="urn:microsoft.com/office/officeart/2005/8/layout/list1"/>
    <dgm:cxn modelId="{61DB88D5-980D-4C84-9159-06A5C0B94013}" srcId="{9DA3E56F-31F9-4277-A9E9-5AB1AA7BEA3D}" destId="{8FE0E4FB-4640-4C84-B993-7EC85CB4E5E1}" srcOrd="8" destOrd="0" parTransId="{CF1F3B80-A2E1-406D-8DAC-0DD70F0A3524}" sibTransId="{F5E16403-3D1E-4FB9-9660-6E138A4227B3}"/>
    <dgm:cxn modelId="{89E6E7DA-9AF8-42DF-BCDB-9B2661FBC4CC}" type="presOf" srcId="{0C25B998-6A87-41D7-A2BA-A2AB98704502}" destId="{88D994DD-1BAE-4B31-9F89-1D5A98DF945B}" srcOrd="0" destOrd="5" presId="urn:microsoft.com/office/officeart/2005/8/layout/list1"/>
    <dgm:cxn modelId="{D53715E0-FB7D-46D7-B627-F0D7240EFCA3}" srcId="{9DA3E56F-31F9-4277-A9E9-5AB1AA7BEA3D}" destId="{47553BAF-34C6-4161-9509-4818C463D327}" srcOrd="2" destOrd="0" parTransId="{26B267C9-850D-4E35-8C50-B874420CCB54}" sibTransId="{AF76DB71-276E-4707-AE6E-6F4B24EAB20F}"/>
    <dgm:cxn modelId="{866180E1-A341-4757-BEDA-E3348C026510}" srcId="{4179B56D-164A-479B-BE77-1BFD67C05DAF}" destId="{9DA3E56F-31F9-4277-A9E9-5AB1AA7BEA3D}" srcOrd="0" destOrd="0" parTransId="{F21E1BA1-9B4A-4358-82DD-0ED601172064}" sibTransId="{3BE27058-BCD3-4A53-AC23-E0F62C3253A8}"/>
    <dgm:cxn modelId="{836F38E2-FA9D-45B2-963E-269D36DA94A8}" type="presOf" srcId="{547985F8-9081-4BD8-BCF7-698814EB93B9}" destId="{88D994DD-1BAE-4B31-9F89-1D5A98DF945B}" srcOrd="0" destOrd="10" presId="urn:microsoft.com/office/officeart/2005/8/layout/list1"/>
    <dgm:cxn modelId="{1D56A9E7-1642-4D21-AD47-D09EB3801F5D}" type="presOf" srcId="{1B336815-6969-46BA-A44C-2E6A0086A092}" destId="{88D994DD-1BAE-4B31-9F89-1D5A98DF945B}" srcOrd="0" destOrd="11" presId="urn:microsoft.com/office/officeart/2005/8/layout/list1"/>
    <dgm:cxn modelId="{14F53AEE-C456-4DA5-880C-F08E02E2C390}" srcId="{9DA3E56F-31F9-4277-A9E9-5AB1AA7BEA3D}" destId="{8522C70A-97D8-45FF-ACA3-30F3E89FBF0B}" srcOrd="6" destOrd="0" parTransId="{D18625CD-7F13-478F-904A-18FD9D36FB14}" sibTransId="{17573411-26AE-4B85-8BDF-A90F0596F484}"/>
    <dgm:cxn modelId="{F8B821F9-7D4F-4ED9-B9ED-DF73940BD2BC}" srcId="{9DA3E56F-31F9-4277-A9E9-5AB1AA7BEA3D}" destId="{F06B2570-082B-46D0-9FEF-FFB40D1A2629}" srcOrd="3" destOrd="0" parTransId="{EB87AC1D-CBC5-455F-90BA-F183145FB7D3}" sibTransId="{ED2AFF25-81A0-46E6-9C2E-C700B4A7ADD8}"/>
    <dgm:cxn modelId="{FFE94947-5C73-4D5C-81E4-7228F933EA08}" type="presParOf" srcId="{85C60D24-20A7-4405-AAE8-0DE9EB9D36F8}" destId="{3299ACEE-19C0-4883-AB2E-8410A027390B}" srcOrd="0" destOrd="0" presId="urn:microsoft.com/office/officeart/2005/8/layout/list1"/>
    <dgm:cxn modelId="{842D4F5A-C382-46FA-99E1-F1DB090DAA9D}" type="presParOf" srcId="{3299ACEE-19C0-4883-AB2E-8410A027390B}" destId="{2A8C6633-E6DB-4FC9-B24C-34CF9F2934DD}" srcOrd="0" destOrd="0" presId="urn:microsoft.com/office/officeart/2005/8/layout/list1"/>
    <dgm:cxn modelId="{9B6288AC-C715-4BFE-B1BF-FEBAFCF79611}" type="presParOf" srcId="{3299ACEE-19C0-4883-AB2E-8410A027390B}" destId="{7F287965-C8B5-4FB3-8B70-C457FD9E7417}" srcOrd="1" destOrd="0" presId="urn:microsoft.com/office/officeart/2005/8/layout/list1"/>
    <dgm:cxn modelId="{DE102DCB-0C78-4B6F-8C0A-F2325E8CAC7F}" type="presParOf" srcId="{85C60D24-20A7-4405-AAE8-0DE9EB9D36F8}" destId="{75CD77FE-F101-48E0-9E39-6D75201471D2}" srcOrd="1" destOrd="0" presId="urn:microsoft.com/office/officeart/2005/8/layout/list1"/>
    <dgm:cxn modelId="{16707CF1-C538-4643-909A-92F2926BD3BC}" type="presParOf" srcId="{85C60D24-20A7-4405-AAE8-0DE9EB9D36F8}" destId="{88D994DD-1BAE-4B31-9F89-1D5A98DF945B}"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8C195A1-8424-4DC7-BB04-2A7BBEBF53EE}" type="doc">
      <dgm:prSet loTypeId="urn:microsoft.com/office/officeart/2005/8/layout/hProcess9" loCatId="process" qsTypeId="urn:microsoft.com/office/officeart/2005/8/quickstyle/simple1" qsCatId="simple" csTypeId="urn:microsoft.com/office/officeart/2005/8/colors/colorful2" csCatId="colorful" phldr="1"/>
      <dgm:spPr/>
      <dgm:t>
        <a:bodyPr/>
        <a:lstStyle/>
        <a:p>
          <a:endParaRPr lang="fr-BE"/>
        </a:p>
      </dgm:t>
    </dgm:pt>
    <dgm:pt modelId="{0DA1FC7B-9A29-46DD-AE65-F71378779373}">
      <dgm:prSet phldrT="[Texte]"/>
      <dgm:spPr>
        <a:solidFill>
          <a:schemeClr val="accent4">
            <a:lumMod val="50000"/>
          </a:schemeClr>
        </a:solidFill>
      </dgm:spPr>
      <dgm:t>
        <a:bodyPr/>
        <a:lstStyle/>
        <a:p>
          <a:pPr marL="0" indent="0">
            <a:tabLst>
              <a:tab pos="84138" algn="l"/>
            </a:tabLst>
          </a:pPr>
          <a:r>
            <a:rPr lang="fr-BE" dirty="0"/>
            <a:t>Manquements constatés</a:t>
          </a:r>
        </a:p>
      </dgm:t>
    </dgm:pt>
    <dgm:pt modelId="{8175B846-7E91-43A7-A7D9-2D1E3F28ED98}" type="parTrans" cxnId="{F9B4ABCE-1C05-4BD6-AB26-A81483E2235B}">
      <dgm:prSet/>
      <dgm:spPr/>
      <dgm:t>
        <a:bodyPr/>
        <a:lstStyle/>
        <a:p>
          <a:endParaRPr lang="fr-BE"/>
        </a:p>
      </dgm:t>
    </dgm:pt>
    <dgm:pt modelId="{D0F4689D-72A8-4D04-BC40-2FBE9F9217EC}" type="sibTrans" cxnId="{F9B4ABCE-1C05-4BD6-AB26-A81483E2235B}">
      <dgm:prSet/>
      <dgm:spPr/>
      <dgm:t>
        <a:bodyPr/>
        <a:lstStyle/>
        <a:p>
          <a:endParaRPr lang="fr-BE"/>
        </a:p>
      </dgm:t>
    </dgm:pt>
    <dgm:pt modelId="{DFBA8583-B989-4BAA-9C53-533379D0A68F}">
      <dgm:prSet phldrT="[Texte]"/>
      <dgm:spPr>
        <a:solidFill>
          <a:schemeClr val="accent4">
            <a:lumMod val="75000"/>
          </a:schemeClr>
        </a:solidFill>
      </dgm:spPr>
      <dgm:t>
        <a:bodyPr/>
        <a:lstStyle/>
        <a:p>
          <a:r>
            <a:rPr lang="fr-BE" dirty="0"/>
            <a:t>Convocation</a:t>
          </a:r>
        </a:p>
      </dgm:t>
    </dgm:pt>
    <dgm:pt modelId="{78A8147A-6999-4BD6-8946-57728A76C6DB}" type="parTrans" cxnId="{045D58BE-0C78-445C-B7F6-FCB515C57290}">
      <dgm:prSet/>
      <dgm:spPr/>
      <dgm:t>
        <a:bodyPr/>
        <a:lstStyle/>
        <a:p>
          <a:endParaRPr lang="fr-BE"/>
        </a:p>
      </dgm:t>
    </dgm:pt>
    <dgm:pt modelId="{8338A243-5A60-4078-B15E-A49438750230}" type="sibTrans" cxnId="{045D58BE-0C78-445C-B7F6-FCB515C57290}">
      <dgm:prSet/>
      <dgm:spPr/>
      <dgm:t>
        <a:bodyPr/>
        <a:lstStyle/>
        <a:p>
          <a:endParaRPr lang="fr-BE"/>
        </a:p>
      </dgm:t>
    </dgm:pt>
    <dgm:pt modelId="{E7774018-74EC-4811-941B-C089A91257FA}">
      <dgm:prSet phldrT="[Texte]"/>
      <dgm:spPr>
        <a:solidFill>
          <a:schemeClr val="accent4"/>
        </a:solidFill>
      </dgm:spPr>
      <dgm:t>
        <a:bodyPr/>
        <a:lstStyle/>
        <a:p>
          <a:r>
            <a:rPr lang="fr-BE" dirty="0"/>
            <a:t>Audition </a:t>
          </a:r>
        </a:p>
      </dgm:t>
    </dgm:pt>
    <dgm:pt modelId="{6D0D0848-70CF-4B54-B528-58545BF6CF63}" type="parTrans" cxnId="{F85ADA2A-831E-40F2-B3D5-2A07749595EB}">
      <dgm:prSet/>
      <dgm:spPr/>
      <dgm:t>
        <a:bodyPr/>
        <a:lstStyle/>
        <a:p>
          <a:endParaRPr lang="fr-BE"/>
        </a:p>
      </dgm:t>
    </dgm:pt>
    <dgm:pt modelId="{F872B769-CE57-4CA2-8933-5DD0C84752FA}" type="sibTrans" cxnId="{F85ADA2A-831E-40F2-B3D5-2A07749595EB}">
      <dgm:prSet/>
      <dgm:spPr/>
      <dgm:t>
        <a:bodyPr/>
        <a:lstStyle/>
        <a:p>
          <a:endParaRPr lang="fr-BE"/>
        </a:p>
      </dgm:t>
    </dgm:pt>
    <dgm:pt modelId="{84D371D4-CF9A-4D8C-805F-848AE51A89FF}">
      <dgm:prSet/>
      <dgm:spPr>
        <a:solidFill>
          <a:schemeClr val="accent4">
            <a:lumMod val="60000"/>
            <a:lumOff val="40000"/>
          </a:schemeClr>
        </a:solidFill>
      </dgm:spPr>
      <dgm:t>
        <a:bodyPr/>
        <a:lstStyle/>
        <a:p>
          <a:r>
            <a:rPr lang="fr-BE" dirty="0"/>
            <a:t>Proposition de licenciement </a:t>
          </a:r>
        </a:p>
      </dgm:t>
    </dgm:pt>
    <dgm:pt modelId="{07EFD681-3FBA-4AE0-A0B9-06B14F687F61}" type="parTrans" cxnId="{AE6A45F4-3FDC-43C8-BACC-863965D697F8}">
      <dgm:prSet/>
      <dgm:spPr/>
      <dgm:t>
        <a:bodyPr/>
        <a:lstStyle/>
        <a:p>
          <a:endParaRPr lang="fr-BE"/>
        </a:p>
      </dgm:t>
    </dgm:pt>
    <dgm:pt modelId="{CA844E8B-CA7F-48A1-8B3A-11B778316D49}" type="sibTrans" cxnId="{AE6A45F4-3FDC-43C8-BACC-863965D697F8}">
      <dgm:prSet/>
      <dgm:spPr/>
      <dgm:t>
        <a:bodyPr/>
        <a:lstStyle/>
        <a:p>
          <a:endParaRPr lang="fr-BE"/>
        </a:p>
      </dgm:t>
    </dgm:pt>
    <dgm:pt modelId="{353C7A71-644F-46F9-9A07-D3C0659A7B87}" type="pres">
      <dgm:prSet presAssocID="{D8C195A1-8424-4DC7-BB04-2A7BBEBF53EE}" presName="CompostProcess" presStyleCnt="0">
        <dgm:presLayoutVars>
          <dgm:dir/>
          <dgm:resizeHandles val="exact"/>
        </dgm:presLayoutVars>
      </dgm:prSet>
      <dgm:spPr/>
    </dgm:pt>
    <dgm:pt modelId="{5F83269B-D9ED-4FF2-8927-CECE225A2D84}" type="pres">
      <dgm:prSet presAssocID="{D8C195A1-8424-4DC7-BB04-2A7BBEBF53EE}" presName="arrow" presStyleLbl="bgShp" presStyleIdx="0" presStyleCnt="1"/>
      <dgm:spPr/>
    </dgm:pt>
    <dgm:pt modelId="{12E207FC-2443-4CE3-9820-EFBAAB19C784}" type="pres">
      <dgm:prSet presAssocID="{D8C195A1-8424-4DC7-BB04-2A7BBEBF53EE}" presName="linearProcess" presStyleCnt="0"/>
      <dgm:spPr/>
    </dgm:pt>
    <dgm:pt modelId="{6CB3B2B3-EE40-46E0-A3A5-9A73017DAD24}" type="pres">
      <dgm:prSet presAssocID="{0DA1FC7B-9A29-46DD-AE65-F71378779373}" presName="textNode" presStyleLbl="node1" presStyleIdx="0" presStyleCnt="4">
        <dgm:presLayoutVars>
          <dgm:bulletEnabled val="1"/>
        </dgm:presLayoutVars>
      </dgm:prSet>
      <dgm:spPr/>
    </dgm:pt>
    <dgm:pt modelId="{456F1FB5-6303-4F92-8EA7-F0900BB0117C}" type="pres">
      <dgm:prSet presAssocID="{D0F4689D-72A8-4D04-BC40-2FBE9F9217EC}" presName="sibTrans" presStyleCnt="0"/>
      <dgm:spPr/>
    </dgm:pt>
    <dgm:pt modelId="{A210EDC8-1B22-47A8-8D8B-0E8A4DDAABAB}" type="pres">
      <dgm:prSet presAssocID="{DFBA8583-B989-4BAA-9C53-533379D0A68F}" presName="textNode" presStyleLbl="node1" presStyleIdx="1" presStyleCnt="4">
        <dgm:presLayoutVars>
          <dgm:bulletEnabled val="1"/>
        </dgm:presLayoutVars>
      </dgm:prSet>
      <dgm:spPr/>
    </dgm:pt>
    <dgm:pt modelId="{B0701900-2AC8-4574-B85A-ECBB1E1C2FD5}" type="pres">
      <dgm:prSet presAssocID="{8338A243-5A60-4078-B15E-A49438750230}" presName="sibTrans" presStyleCnt="0"/>
      <dgm:spPr/>
    </dgm:pt>
    <dgm:pt modelId="{B8D35C6F-6A2C-4DAD-B62D-1B14C19A9BC8}" type="pres">
      <dgm:prSet presAssocID="{E7774018-74EC-4811-941B-C089A91257FA}" presName="textNode" presStyleLbl="node1" presStyleIdx="2" presStyleCnt="4">
        <dgm:presLayoutVars>
          <dgm:bulletEnabled val="1"/>
        </dgm:presLayoutVars>
      </dgm:prSet>
      <dgm:spPr/>
    </dgm:pt>
    <dgm:pt modelId="{BD7ECB55-0C29-41A1-88F9-BE50FD4AD733}" type="pres">
      <dgm:prSet presAssocID="{F872B769-CE57-4CA2-8933-5DD0C84752FA}" presName="sibTrans" presStyleCnt="0"/>
      <dgm:spPr/>
    </dgm:pt>
    <dgm:pt modelId="{BD42AEDD-B3F5-4807-8A93-901BA1507A4D}" type="pres">
      <dgm:prSet presAssocID="{84D371D4-CF9A-4D8C-805F-848AE51A89FF}" presName="textNode" presStyleLbl="node1" presStyleIdx="3" presStyleCnt="4">
        <dgm:presLayoutVars>
          <dgm:bulletEnabled val="1"/>
        </dgm:presLayoutVars>
      </dgm:prSet>
      <dgm:spPr/>
    </dgm:pt>
  </dgm:ptLst>
  <dgm:cxnLst>
    <dgm:cxn modelId="{6CF5C71E-B44F-492A-9341-4DD27C1701E2}" type="presOf" srcId="{E7774018-74EC-4811-941B-C089A91257FA}" destId="{B8D35C6F-6A2C-4DAD-B62D-1B14C19A9BC8}" srcOrd="0" destOrd="0" presId="urn:microsoft.com/office/officeart/2005/8/layout/hProcess9"/>
    <dgm:cxn modelId="{F85ADA2A-831E-40F2-B3D5-2A07749595EB}" srcId="{D8C195A1-8424-4DC7-BB04-2A7BBEBF53EE}" destId="{E7774018-74EC-4811-941B-C089A91257FA}" srcOrd="2" destOrd="0" parTransId="{6D0D0848-70CF-4B54-B528-58545BF6CF63}" sibTransId="{F872B769-CE57-4CA2-8933-5DD0C84752FA}"/>
    <dgm:cxn modelId="{05FF8732-328F-4CC8-894B-0C02BC243AB7}" type="presOf" srcId="{D8C195A1-8424-4DC7-BB04-2A7BBEBF53EE}" destId="{353C7A71-644F-46F9-9A07-D3C0659A7B87}" srcOrd="0" destOrd="0" presId="urn:microsoft.com/office/officeart/2005/8/layout/hProcess9"/>
    <dgm:cxn modelId="{53630D34-B82B-48F3-BB45-73B578BAD530}" type="presOf" srcId="{DFBA8583-B989-4BAA-9C53-533379D0A68F}" destId="{A210EDC8-1B22-47A8-8D8B-0E8A4DDAABAB}" srcOrd="0" destOrd="0" presId="urn:microsoft.com/office/officeart/2005/8/layout/hProcess9"/>
    <dgm:cxn modelId="{045D58BE-0C78-445C-B7F6-FCB515C57290}" srcId="{D8C195A1-8424-4DC7-BB04-2A7BBEBF53EE}" destId="{DFBA8583-B989-4BAA-9C53-533379D0A68F}" srcOrd="1" destOrd="0" parTransId="{78A8147A-6999-4BD6-8946-57728A76C6DB}" sibTransId="{8338A243-5A60-4078-B15E-A49438750230}"/>
    <dgm:cxn modelId="{606DE9BE-00BA-49A0-B76F-DE3E88CB7865}" type="presOf" srcId="{84D371D4-CF9A-4D8C-805F-848AE51A89FF}" destId="{BD42AEDD-B3F5-4807-8A93-901BA1507A4D}" srcOrd="0" destOrd="0" presId="urn:microsoft.com/office/officeart/2005/8/layout/hProcess9"/>
    <dgm:cxn modelId="{F9B4ABCE-1C05-4BD6-AB26-A81483E2235B}" srcId="{D8C195A1-8424-4DC7-BB04-2A7BBEBF53EE}" destId="{0DA1FC7B-9A29-46DD-AE65-F71378779373}" srcOrd="0" destOrd="0" parTransId="{8175B846-7E91-43A7-A7D9-2D1E3F28ED98}" sibTransId="{D0F4689D-72A8-4D04-BC40-2FBE9F9217EC}"/>
    <dgm:cxn modelId="{45181AF3-8DC1-47A4-9613-191E07788BE9}" type="presOf" srcId="{0DA1FC7B-9A29-46DD-AE65-F71378779373}" destId="{6CB3B2B3-EE40-46E0-A3A5-9A73017DAD24}" srcOrd="0" destOrd="0" presId="urn:microsoft.com/office/officeart/2005/8/layout/hProcess9"/>
    <dgm:cxn modelId="{AE6A45F4-3FDC-43C8-BACC-863965D697F8}" srcId="{D8C195A1-8424-4DC7-BB04-2A7BBEBF53EE}" destId="{84D371D4-CF9A-4D8C-805F-848AE51A89FF}" srcOrd="3" destOrd="0" parTransId="{07EFD681-3FBA-4AE0-A0B9-06B14F687F61}" sibTransId="{CA844E8B-CA7F-48A1-8B3A-11B778316D49}"/>
    <dgm:cxn modelId="{207490B1-16A6-4C4A-A903-CAD6462BE56E}" type="presParOf" srcId="{353C7A71-644F-46F9-9A07-D3C0659A7B87}" destId="{5F83269B-D9ED-4FF2-8927-CECE225A2D84}" srcOrd="0" destOrd="0" presId="urn:microsoft.com/office/officeart/2005/8/layout/hProcess9"/>
    <dgm:cxn modelId="{1B32408E-BF5F-4B6A-96AC-6EBEB94793E2}" type="presParOf" srcId="{353C7A71-644F-46F9-9A07-D3C0659A7B87}" destId="{12E207FC-2443-4CE3-9820-EFBAAB19C784}" srcOrd="1" destOrd="0" presId="urn:microsoft.com/office/officeart/2005/8/layout/hProcess9"/>
    <dgm:cxn modelId="{BA95A509-A772-4864-B13A-97A02DCDBE53}" type="presParOf" srcId="{12E207FC-2443-4CE3-9820-EFBAAB19C784}" destId="{6CB3B2B3-EE40-46E0-A3A5-9A73017DAD24}" srcOrd="0" destOrd="0" presId="urn:microsoft.com/office/officeart/2005/8/layout/hProcess9"/>
    <dgm:cxn modelId="{CF4ED42A-5FE4-4F49-B576-BDB6073556EB}" type="presParOf" srcId="{12E207FC-2443-4CE3-9820-EFBAAB19C784}" destId="{456F1FB5-6303-4F92-8EA7-F0900BB0117C}" srcOrd="1" destOrd="0" presId="urn:microsoft.com/office/officeart/2005/8/layout/hProcess9"/>
    <dgm:cxn modelId="{3CFB9CEA-8170-4A1B-8CD1-CF3CCCC6E1C4}" type="presParOf" srcId="{12E207FC-2443-4CE3-9820-EFBAAB19C784}" destId="{A210EDC8-1B22-47A8-8D8B-0E8A4DDAABAB}" srcOrd="2" destOrd="0" presId="urn:microsoft.com/office/officeart/2005/8/layout/hProcess9"/>
    <dgm:cxn modelId="{47BFEF9B-05C7-4A28-89C1-C10C8A8807E8}" type="presParOf" srcId="{12E207FC-2443-4CE3-9820-EFBAAB19C784}" destId="{B0701900-2AC8-4574-B85A-ECBB1E1C2FD5}" srcOrd="3" destOrd="0" presId="urn:microsoft.com/office/officeart/2005/8/layout/hProcess9"/>
    <dgm:cxn modelId="{378A10EE-5698-46DD-B2E4-5642BA0511B4}" type="presParOf" srcId="{12E207FC-2443-4CE3-9820-EFBAAB19C784}" destId="{B8D35C6F-6A2C-4DAD-B62D-1B14C19A9BC8}" srcOrd="4" destOrd="0" presId="urn:microsoft.com/office/officeart/2005/8/layout/hProcess9"/>
    <dgm:cxn modelId="{5F5B4A49-3910-49D4-9A43-FC8FA58EA21D}" type="presParOf" srcId="{12E207FC-2443-4CE3-9820-EFBAAB19C784}" destId="{BD7ECB55-0C29-41A1-88F9-BE50FD4AD733}" srcOrd="5" destOrd="0" presId="urn:microsoft.com/office/officeart/2005/8/layout/hProcess9"/>
    <dgm:cxn modelId="{879928CC-1F62-4B71-90DE-22442693A736}" type="presParOf" srcId="{12E207FC-2443-4CE3-9820-EFBAAB19C784}" destId="{BD42AEDD-B3F5-4807-8A93-901BA1507A4D}"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C195A1-8424-4DC7-BB04-2A7BBEBF53EE}" type="doc">
      <dgm:prSet loTypeId="urn:microsoft.com/office/officeart/2005/8/layout/hProcess9" loCatId="process" qsTypeId="urn:microsoft.com/office/officeart/2005/8/quickstyle/simple1" qsCatId="simple" csTypeId="urn:microsoft.com/office/officeart/2005/8/colors/colorful2" csCatId="colorful" phldr="1"/>
      <dgm:spPr/>
      <dgm:t>
        <a:bodyPr/>
        <a:lstStyle/>
        <a:p>
          <a:endParaRPr lang="fr-BE"/>
        </a:p>
      </dgm:t>
    </dgm:pt>
    <dgm:pt modelId="{0DA1FC7B-9A29-46DD-AE65-F71378779373}">
      <dgm:prSet phldrT="[Texte]"/>
      <dgm:spPr>
        <a:solidFill>
          <a:schemeClr val="accent4">
            <a:lumMod val="50000"/>
          </a:schemeClr>
        </a:solidFill>
      </dgm:spPr>
      <dgm:t>
        <a:bodyPr/>
        <a:lstStyle/>
        <a:p>
          <a:pPr marL="0" indent="0">
            <a:tabLst>
              <a:tab pos="84138" algn="l"/>
            </a:tabLst>
          </a:pPr>
          <a:r>
            <a:rPr lang="fr-BE" dirty="0"/>
            <a:t>Manquements constatés</a:t>
          </a:r>
        </a:p>
      </dgm:t>
    </dgm:pt>
    <dgm:pt modelId="{8175B846-7E91-43A7-A7D9-2D1E3F28ED98}" type="parTrans" cxnId="{F9B4ABCE-1C05-4BD6-AB26-A81483E2235B}">
      <dgm:prSet/>
      <dgm:spPr/>
      <dgm:t>
        <a:bodyPr/>
        <a:lstStyle/>
        <a:p>
          <a:endParaRPr lang="fr-BE"/>
        </a:p>
      </dgm:t>
    </dgm:pt>
    <dgm:pt modelId="{D0F4689D-72A8-4D04-BC40-2FBE9F9217EC}" type="sibTrans" cxnId="{F9B4ABCE-1C05-4BD6-AB26-A81483E2235B}">
      <dgm:prSet/>
      <dgm:spPr/>
      <dgm:t>
        <a:bodyPr/>
        <a:lstStyle/>
        <a:p>
          <a:endParaRPr lang="fr-BE"/>
        </a:p>
      </dgm:t>
    </dgm:pt>
    <dgm:pt modelId="{DFBA8583-B989-4BAA-9C53-533379D0A68F}">
      <dgm:prSet phldrT="[Texte]"/>
      <dgm:spPr>
        <a:solidFill>
          <a:schemeClr val="accent4">
            <a:lumMod val="75000"/>
          </a:schemeClr>
        </a:solidFill>
      </dgm:spPr>
      <dgm:t>
        <a:bodyPr/>
        <a:lstStyle/>
        <a:p>
          <a:r>
            <a:rPr lang="fr-BE" dirty="0"/>
            <a:t>Convocation</a:t>
          </a:r>
        </a:p>
      </dgm:t>
    </dgm:pt>
    <dgm:pt modelId="{78A8147A-6999-4BD6-8946-57728A76C6DB}" type="parTrans" cxnId="{045D58BE-0C78-445C-B7F6-FCB515C57290}">
      <dgm:prSet/>
      <dgm:spPr/>
      <dgm:t>
        <a:bodyPr/>
        <a:lstStyle/>
        <a:p>
          <a:endParaRPr lang="fr-BE"/>
        </a:p>
      </dgm:t>
    </dgm:pt>
    <dgm:pt modelId="{8338A243-5A60-4078-B15E-A49438750230}" type="sibTrans" cxnId="{045D58BE-0C78-445C-B7F6-FCB515C57290}">
      <dgm:prSet/>
      <dgm:spPr/>
      <dgm:t>
        <a:bodyPr/>
        <a:lstStyle/>
        <a:p>
          <a:endParaRPr lang="fr-BE"/>
        </a:p>
      </dgm:t>
    </dgm:pt>
    <dgm:pt modelId="{E7774018-74EC-4811-941B-C089A91257FA}">
      <dgm:prSet phldrT="[Texte]"/>
      <dgm:spPr>
        <a:solidFill>
          <a:schemeClr val="accent4"/>
        </a:solidFill>
      </dgm:spPr>
      <dgm:t>
        <a:bodyPr/>
        <a:lstStyle/>
        <a:p>
          <a:r>
            <a:rPr lang="fr-BE" dirty="0"/>
            <a:t>Audition </a:t>
          </a:r>
        </a:p>
      </dgm:t>
    </dgm:pt>
    <dgm:pt modelId="{6D0D0848-70CF-4B54-B528-58545BF6CF63}" type="parTrans" cxnId="{F85ADA2A-831E-40F2-B3D5-2A07749595EB}">
      <dgm:prSet/>
      <dgm:spPr/>
      <dgm:t>
        <a:bodyPr/>
        <a:lstStyle/>
        <a:p>
          <a:endParaRPr lang="fr-BE"/>
        </a:p>
      </dgm:t>
    </dgm:pt>
    <dgm:pt modelId="{F872B769-CE57-4CA2-8933-5DD0C84752FA}" type="sibTrans" cxnId="{F85ADA2A-831E-40F2-B3D5-2A07749595EB}">
      <dgm:prSet/>
      <dgm:spPr/>
      <dgm:t>
        <a:bodyPr/>
        <a:lstStyle/>
        <a:p>
          <a:endParaRPr lang="fr-BE"/>
        </a:p>
      </dgm:t>
    </dgm:pt>
    <dgm:pt modelId="{84D371D4-CF9A-4D8C-805F-848AE51A89FF}">
      <dgm:prSet/>
      <dgm:spPr>
        <a:solidFill>
          <a:schemeClr val="accent4">
            <a:lumMod val="60000"/>
            <a:lumOff val="40000"/>
          </a:schemeClr>
        </a:solidFill>
      </dgm:spPr>
      <dgm:t>
        <a:bodyPr/>
        <a:lstStyle/>
        <a:p>
          <a:r>
            <a:rPr lang="fr-BE" dirty="0"/>
            <a:t>Proposition de licenciement </a:t>
          </a:r>
        </a:p>
      </dgm:t>
    </dgm:pt>
    <dgm:pt modelId="{07EFD681-3FBA-4AE0-A0B9-06B14F687F61}" type="parTrans" cxnId="{AE6A45F4-3FDC-43C8-BACC-863965D697F8}">
      <dgm:prSet/>
      <dgm:spPr/>
      <dgm:t>
        <a:bodyPr/>
        <a:lstStyle/>
        <a:p>
          <a:endParaRPr lang="fr-BE"/>
        </a:p>
      </dgm:t>
    </dgm:pt>
    <dgm:pt modelId="{CA844E8B-CA7F-48A1-8B3A-11B778316D49}" type="sibTrans" cxnId="{AE6A45F4-3FDC-43C8-BACC-863965D697F8}">
      <dgm:prSet/>
      <dgm:spPr/>
      <dgm:t>
        <a:bodyPr/>
        <a:lstStyle/>
        <a:p>
          <a:endParaRPr lang="fr-BE"/>
        </a:p>
      </dgm:t>
    </dgm:pt>
    <dgm:pt modelId="{353C7A71-644F-46F9-9A07-D3C0659A7B87}" type="pres">
      <dgm:prSet presAssocID="{D8C195A1-8424-4DC7-BB04-2A7BBEBF53EE}" presName="CompostProcess" presStyleCnt="0">
        <dgm:presLayoutVars>
          <dgm:dir/>
          <dgm:resizeHandles val="exact"/>
        </dgm:presLayoutVars>
      </dgm:prSet>
      <dgm:spPr/>
    </dgm:pt>
    <dgm:pt modelId="{5F83269B-D9ED-4FF2-8927-CECE225A2D84}" type="pres">
      <dgm:prSet presAssocID="{D8C195A1-8424-4DC7-BB04-2A7BBEBF53EE}" presName="arrow" presStyleLbl="bgShp" presStyleIdx="0" presStyleCnt="1"/>
      <dgm:spPr/>
    </dgm:pt>
    <dgm:pt modelId="{12E207FC-2443-4CE3-9820-EFBAAB19C784}" type="pres">
      <dgm:prSet presAssocID="{D8C195A1-8424-4DC7-BB04-2A7BBEBF53EE}" presName="linearProcess" presStyleCnt="0"/>
      <dgm:spPr/>
    </dgm:pt>
    <dgm:pt modelId="{6CB3B2B3-EE40-46E0-A3A5-9A73017DAD24}" type="pres">
      <dgm:prSet presAssocID="{0DA1FC7B-9A29-46DD-AE65-F71378779373}" presName="textNode" presStyleLbl="node1" presStyleIdx="0" presStyleCnt="4">
        <dgm:presLayoutVars>
          <dgm:bulletEnabled val="1"/>
        </dgm:presLayoutVars>
      </dgm:prSet>
      <dgm:spPr/>
    </dgm:pt>
    <dgm:pt modelId="{456F1FB5-6303-4F92-8EA7-F0900BB0117C}" type="pres">
      <dgm:prSet presAssocID="{D0F4689D-72A8-4D04-BC40-2FBE9F9217EC}" presName="sibTrans" presStyleCnt="0"/>
      <dgm:spPr/>
    </dgm:pt>
    <dgm:pt modelId="{A210EDC8-1B22-47A8-8D8B-0E8A4DDAABAB}" type="pres">
      <dgm:prSet presAssocID="{DFBA8583-B989-4BAA-9C53-533379D0A68F}" presName="textNode" presStyleLbl="node1" presStyleIdx="1" presStyleCnt="4">
        <dgm:presLayoutVars>
          <dgm:bulletEnabled val="1"/>
        </dgm:presLayoutVars>
      </dgm:prSet>
      <dgm:spPr/>
    </dgm:pt>
    <dgm:pt modelId="{B0701900-2AC8-4574-B85A-ECBB1E1C2FD5}" type="pres">
      <dgm:prSet presAssocID="{8338A243-5A60-4078-B15E-A49438750230}" presName="sibTrans" presStyleCnt="0"/>
      <dgm:spPr/>
    </dgm:pt>
    <dgm:pt modelId="{B8D35C6F-6A2C-4DAD-B62D-1B14C19A9BC8}" type="pres">
      <dgm:prSet presAssocID="{E7774018-74EC-4811-941B-C089A91257FA}" presName="textNode" presStyleLbl="node1" presStyleIdx="2" presStyleCnt="4">
        <dgm:presLayoutVars>
          <dgm:bulletEnabled val="1"/>
        </dgm:presLayoutVars>
      </dgm:prSet>
      <dgm:spPr/>
    </dgm:pt>
    <dgm:pt modelId="{BD7ECB55-0C29-41A1-88F9-BE50FD4AD733}" type="pres">
      <dgm:prSet presAssocID="{F872B769-CE57-4CA2-8933-5DD0C84752FA}" presName="sibTrans" presStyleCnt="0"/>
      <dgm:spPr/>
    </dgm:pt>
    <dgm:pt modelId="{BD42AEDD-B3F5-4807-8A93-901BA1507A4D}" type="pres">
      <dgm:prSet presAssocID="{84D371D4-CF9A-4D8C-805F-848AE51A89FF}" presName="textNode" presStyleLbl="node1" presStyleIdx="3" presStyleCnt="4">
        <dgm:presLayoutVars>
          <dgm:bulletEnabled val="1"/>
        </dgm:presLayoutVars>
      </dgm:prSet>
      <dgm:spPr/>
    </dgm:pt>
  </dgm:ptLst>
  <dgm:cxnLst>
    <dgm:cxn modelId="{6CF5C71E-B44F-492A-9341-4DD27C1701E2}" type="presOf" srcId="{E7774018-74EC-4811-941B-C089A91257FA}" destId="{B8D35C6F-6A2C-4DAD-B62D-1B14C19A9BC8}" srcOrd="0" destOrd="0" presId="urn:microsoft.com/office/officeart/2005/8/layout/hProcess9"/>
    <dgm:cxn modelId="{F85ADA2A-831E-40F2-B3D5-2A07749595EB}" srcId="{D8C195A1-8424-4DC7-BB04-2A7BBEBF53EE}" destId="{E7774018-74EC-4811-941B-C089A91257FA}" srcOrd="2" destOrd="0" parTransId="{6D0D0848-70CF-4B54-B528-58545BF6CF63}" sibTransId="{F872B769-CE57-4CA2-8933-5DD0C84752FA}"/>
    <dgm:cxn modelId="{05FF8732-328F-4CC8-894B-0C02BC243AB7}" type="presOf" srcId="{D8C195A1-8424-4DC7-BB04-2A7BBEBF53EE}" destId="{353C7A71-644F-46F9-9A07-D3C0659A7B87}" srcOrd="0" destOrd="0" presId="urn:microsoft.com/office/officeart/2005/8/layout/hProcess9"/>
    <dgm:cxn modelId="{53630D34-B82B-48F3-BB45-73B578BAD530}" type="presOf" srcId="{DFBA8583-B989-4BAA-9C53-533379D0A68F}" destId="{A210EDC8-1B22-47A8-8D8B-0E8A4DDAABAB}" srcOrd="0" destOrd="0" presId="urn:microsoft.com/office/officeart/2005/8/layout/hProcess9"/>
    <dgm:cxn modelId="{045D58BE-0C78-445C-B7F6-FCB515C57290}" srcId="{D8C195A1-8424-4DC7-BB04-2A7BBEBF53EE}" destId="{DFBA8583-B989-4BAA-9C53-533379D0A68F}" srcOrd="1" destOrd="0" parTransId="{78A8147A-6999-4BD6-8946-57728A76C6DB}" sibTransId="{8338A243-5A60-4078-B15E-A49438750230}"/>
    <dgm:cxn modelId="{606DE9BE-00BA-49A0-B76F-DE3E88CB7865}" type="presOf" srcId="{84D371D4-CF9A-4D8C-805F-848AE51A89FF}" destId="{BD42AEDD-B3F5-4807-8A93-901BA1507A4D}" srcOrd="0" destOrd="0" presId="urn:microsoft.com/office/officeart/2005/8/layout/hProcess9"/>
    <dgm:cxn modelId="{F9B4ABCE-1C05-4BD6-AB26-A81483E2235B}" srcId="{D8C195A1-8424-4DC7-BB04-2A7BBEBF53EE}" destId="{0DA1FC7B-9A29-46DD-AE65-F71378779373}" srcOrd="0" destOrd="0" parTransId="{8175B846-7E91-43A7-A7D9-2D1E3F28ED98}" sibTransId="{D0F4689D-72A8-4D04-BC40-2FBE9F9217EC}"/>
    <dgm:cxn modelId="{45181AF3-8DC1-47A4-9613-191E07788BE9}" type="presOf" srcId="{0DA1FC7B-9A29-46DD-AE65-F71378779373}" destId="{6CB3B2B3-EE40-46E0-A3A5-9A73017DAD24}" srcOrd="0" destOrd="0" presId="urn:microsoft.com/office/officeart/2005/8/layout/hProcess9"/>
    <dgm:cxn modelId="{AE6A45F4-3FDC-43C8-BACC-863965D697F8}" srcId="{D8C195A1-8424-4DC7-BB04-2A7BBEBF53EE}" destId="{84D371D4-CF9A-4D8C-805F-848AE51A89FF}" srcOrd="3" destOrd="0" parTransId="{07EFD681-3FBA-4AE0-A0B9-06B14F687F61}" sibTransId="{CA844E8B-CA7F-48A1-8B3A-11B778316D49}"/>
    <dgm:cxn modelId="{207490B1-16A6-4C4A-A903-CAD6462BE56E}" type="presParOf" srcId="{353C7A71-644F-46F9-9A07-D3C0659A7B87}" destId="{5F83269B-D9ED-4FF2-8927-CECE225A2D84}" srcOrd="0" destOrd="0" presId="urn:microsoft.com/office/officeart/2005/8/layout/hProcess9"/>
    <dgm:cxn modelId="{1B32408E-BF5F-4B6A-96AC-6EBEB94793E2}" type="presParOf" srcId="{353C7A71-644F-46F9-9A07-D3C0659A7B87}" destId="{12E207FC-2443-4CE3-9820-EFBAAB19C784}" srcOrd="1" destOrd="0" presId="urn:microsoft.com/office/officeart/2005/8/layout/hProcess9"/>
    <dgm:cxn modelId="{BA95A509-A772-4864-B13A-97A02DCDBE53}" type="presParOf" srcId="{12E207FC-2443-4CE3-9820-EFBAAB19C784}" destId="{6CB3B2B3-EE40-46E0-A3A5-9A73017DAD24}" srcOrd="0" destOrd="0" presId="urn:microsoft.com/office/officeart/2005/8/layout/hProcess9"/>
    <dgm:cxn modelId="{CF4ED42A-5FE4-4F49-B576-BDB6073556EB}" type="presParOf" srcId="{12E207FC-2443-4CE3-9820-EFBAAB19C784}" destId="{456F1FB5-6303-4F92-8EA7-F0900BB0117C}" srcOrd="1" destOrd="0" presId="urn:microsoft.com/office/officeart/2005/8/layout/hProcess9"/>
    <dgm:cxn modelId="{3CFB9CEA-8170-4A1B-8CD1-CF3CCCC6E1C4}" type="presParOf" srcId="{12E207FC-2443-4CE3-9820-EFBAAB19C784}" destId="{A210EDC8-1B22-47A8-8D8B-0E8A4DDAABAB}" srcOrd="2" destOrd="0" presId="urn:microsoft.com/office/officeart/2005/8/layout/hProcess9"/>
    <dgm:cxn modelId="{47BFEF9B-05C7-4A28-89C1-C10C8A8807E8}" type="presParOf" srcId="{12E207FC-2443-4CE3-9820-EFBAAB19C784}" destId="{B0701900-2AC8-4574-B85A-ECBB1E1C2FD5}" srcOrd="3" destOrd="0" presId="urn:microsoft.com/office/officeart/2005/8/layout/hProcess9"/>
    <dgm:cxn modelId="{378A10EE-5698-46DD-B2E4-5642BA0511B4}" type="presParOf" srcId="{12E207FC-2443-4CE3-9820-EFBAAB19C784}" destId="{B8D35C6F-6A2C-4DAD-B62D-1B14C19A9BC8}" srcOrd="4" destOrd="0" presId="urn:microsoft.com/office/officeart/2005/8/layout/hProcess9"/>
    <dgm:cxn modelId="{5F5B4A49-3910-49D4-9A43-FC8FA58EA21D}" type="presParOf" srcId="{12E207FC-2443-4CE3-9820-EFBAAB19C784}" destId="{BD7ECB55-0C29-41A1-88F9-BE50FD4AD733}" srcOrd="5" destOrd="0" presId="urn:microsoft.com/office/officeart/2005/8/layout/hProcess9"/>
    <dgm:cxn modelId="{879928CC-1F62-4B71-90DE-22442693A736}" type="presParOf" srcId="{12E207FC-2443-4CE3-9820-EFBAAB19C784}" destId="{BD42AEDD-B3F5-4807-8A93-901BA1507A4D}"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A0BD8DD-35ED-4FA0-A126-AA41DB7BE2CD}"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fr-BE"/>
        </a:p>
      </dgm:t>
    </dgm:pt>
    <dgm:pt modelId="{4CCB5BD7-8769-4A8A-81E0-97D2BB0C65D7}">
      <dgm:prSet custT="1"/>
      <dgm:spPr>
        <a:solidFill>
          <a:schemeClr val="accent3"/>
        </a:solidFill>
      </dgm:spPr>
      <dgm:t>
        <a:bodyPr/>
        <a:lstStyle/>
        <a:p>
          <a:r>
            <a:rPr lang="fr-BE" sz="1600" dirty="0"/>
            <a:t>Auteur</a:t>
          </a:r>
        </a:p>
      </dgm:t>
    </dgm:pt>
    <dgm:pt modelId="{C93962C1-E38C-41F8-BA94-3D562B25A04B}" type="parTrans" cxnId="{F5678428-5207-4814-BB26-37DA8568B964}">
      <dgm:prSet/>
      <dgm:spPr/>
      <dgm:t>
        <a:bodyPr/>
        <a:lstStyle/>
        <a:p>
          <a:endParaRPr lang="fr-BE" sz="1600"/>
        </a:p>
      </dgm:t>
    </dgm:pt>
    <dgm:pt modelId="{2078936B-2F07-4EFD-8761-9E0F22B333B7}" type="sibTrans" cxnId="{F5678428-5207-4814-BB26-37DA8568B964}">
      <dgm:prSet/>
      <dgm:spPr/>
      <dgm:t>
        <a:bodyPr/>
        <a:lstStyle/>
        <a:p>
          <a:endParaRPr lang="fr-BE" sz="1600"/>
        </a:p>
      </dgm:t>
    </dgm:pt>
    <dgm:pt modelId="{63B44D28-78C1-484D-86DD-E9E538414B48}">
      <dgm:prSet custT="1"/>
      <dgm:spPr>
        <a:solidFill>
          <a:schemeClr val="accent3"/>
        </a:solidFill>
      </dgm:spPr>
      <dgm:t>
        <a:bodyPr/>
        <a:lstStyle/>
        <a:p>
          <a:r>
            <a:rPr lang="fr-BE" sz="1600" dirty="0"/>
            <a:t>Contenu</a:t>
          </a:r>
        </a:p>
      </dgm:t>
    </dgm:pt>
    <dgm:pt modelId="{680816A6-2C0A-4F65-B7F7-EBE3A946BC50}" type="parTrans" cxnId="{CE456C81-789E-4F78-8D67-0348E68DD151}">
      <dgm:prSet/>
      <dgm:spPr/>
      <dgm:t>
        <a:bodyPr/>
        <a:lstStyle/>
        <a:p>
          <a:endParaRPr lang="fr-BE" sz="1600"/>
        </a:p>
      </dgm:t>
    </dgm:pt>
    <dgm:pt modelId="{7C4019F3-150B-471D-9E2E-35C0299EF193}" type="sibTrans" cxnId="{CE456C81-789E-4F78-8D67-0348E68DD151}">
      <dgm:prSet/>
      <dgm:spPr/>
      <dgm:t>
        <a:bodyPr/>
        <a:lstStyle/>
        <a:p>
          <a:endParaRPr lang="fr-BE" sz="1600"/>
        </a:p>
      </dgm:t>
    </dgm:pt>
    <dgm:pt modelId="{747B6E4E-2072-4E72-A25A-2CE3056505F1}">
      <dgm:prSet custT="1"/>
      <dgm:spPr/>
      <dgm:t>
        <a:bodyPr/>
        <a:lstStyle/>
        <a:p>
          <a:r>
            <a:rPr lang="fr-BE" sz="1600" dirty="0"/>
            <a:t>Destinataire </a:t>
          </a:r>
        </a:p>
      </dgm:t>
    </dgm:pt>
    <dgm:pt modelId="{8E5AF7FF-8D3A-4C79-995E-32A19F2C1AB7}" type="parTrans" cxnId="{2155BA9F-7848-4BA4-A4C5-7B14A00723ED}">
      <dgm:prSet/>
      <dgm:spPr/>
      <dgm:t>
        <a:bodyPr/>
        <a:lstStyle/>
        <a:p>
          <a:endParaRPr lang="fr-BE" sz="1600"/>
        </a:p>
      </dgm:t>
    </dgm:pt>
    <dgm:pt modelId="{1AE54A83-4230-4FE0-A183-13CEE4088D5F}" type="sibTrans" cxnId="{2155BA9F-7848-4BA4-A4C5-7B14A00723ED}">
      <dgm:prSet/>
      <dgm:spPr/>
      <dgm:t>
        <a:bodyPr/>
        <a:lstStyle/>
        <a:p>
          <a:endParaRPr lang="fr-BE" sz="1600"/>
        </a:p>
      </dgm:t>
    </dgm:pt>
    <dgm:pt modelId="{12EAD0A5-2299-493C-A25D-5572162870CC}">
      <dgm:prSet custT="1"/>
      <dgm:spPr>
        <a:ln>
          <a:solidFill>
            <a:schemeClr val="accent4"/>
          </a:solidFill>
        </a:ln>
      </dgm:spPr>
      <dgm:t>
        <a:bodyPr/>
        <a:lstStyle/>
        <a:p>
          <a:pPr>
            <a:buFontTx/>
            <a:buNone/>
          </a:pPr>
          <a:r>
            <a:rPr lang="fr-BE" sz="1600" dirty="0"/>
            <a:t>Directeur général du SPW dont relève le travailleur.</a:t>
          </a:r>
        </a:p>
      </dgm:t>
    </dgm:pt>
    <dgm:pt modelId="{321C8FC1-1ED5-4A93-9D99-6A3287102EE3}" type="parTrans" cxnId="{3BD3C682-F98D-4600-9415-533BC34D55ED}">
      <dgm:prSet/>
      <dgm:spPr/>
      <dgm:t>
        <a:bodyPr/>
        <a:lstStyle/>
        <a:p>
          <a:endParaRPr lang="fr-BE" sz="1600"/>
        </a:p>
      </dgm:t>
    </dgm:pt>
    <dgm:pt modelId="{B313071E-9600-4D1B-9FDD-B5C81A4EC984}" type="sibTrans" cxnId="{3BD3C682-F98D-4600-9415-533BC34D55ED}">
      <dgm:prSet/>
      <dgm:spPr/>
      <dgm:t>
        <a:bodyPr/>
        <a:lstStyle/>
        <a:p>
          <a:endParaRPr lang="fr-BE" sz="1600"/>
        </a:p>
      </dgm:t>
    </dgm:pt>
    <dgm:pt modelId="{1B23AF7A-A3B9-43E6-8024-354DA0BCB780}">
      <dgm:prSet custT="1"/>
      <dgm:spPr>
        <a:ln>
          <a:solidFill>
            <a:schemeClr val="accent4"/>
          </a:solidFill>
        </a:ln>
      </dgm:spPr>
      <dgm:t>
        <a:bodyPr/>
        <a:lstStyle/>
        <a:p>
          <a:endParaRPr lang="fr-BE" sz="1600" dirty="0"/>
        </a:p>
      </dgm:t>
    </dgm:pt>
    <dgm:pt modelId="{728F5CE0-9325-47D1-AC47-96B68437FBAA}" type="parTrans" cxnId="{27E02D60-3676-4DB3-A92D-F00F98A33BD3}">
      <dgm:prSet/>
      <dgm:spPr/>
      <dgm:t>
        <a:bodyPr/>
        <a:lstStyle/>
        <a:p>
          <a:endParaRPr lang="fr-BE" sz="1600"/>
        </a:p>
      </dgm:t>
    </dgm:pt>
    <dgm:pt modelId="{F6E3698C-AD0D-45E1-B96D-6A6C419DDACB}" type="sibTrans" cxnId="{27E02D60-3676-4DB3-A92D-F00F98A33BD3}">
      <dgm:prSet/>
      <dgm:spPr/>
      <dgm:t>
        <a:bodyPr/>
        <a:lstStyle/>
        <a:p>
          <a:endParaRPr lang="fr-BE" sz="1600"/>
        </a:p>
      </dgm:t>
    </dgm:pt>
    <dgm:pt modelId="{926EF0D9-19E1-4ABC-AECB-94DE5606A5AA}">
      <dgm:prSet custT="1"/>
      <dgm:spPr>
        <a:ln>
          <a:solidFill>
            <a:schemeClr val="accent4"/>
          </a:solidFill>
        </a:ln>
      </dgm:spPr>
      <dgm:t>
        <a:bodyPr/>
        <a:lstStyle/>
        <a:p>
          <a:pPr>
            <a:buFontTx/>
            <a:buNone/>
          </a:pPr>
          <a:r>
            <a:rPr lang="fr-BE" sz="1600" dirty="0"/>
            <a:t>L’autorité qui détient le pouvoir de licencier </a:t>
          </a:r>
        </a:p>
        <a:p>
          <a:pPr>
            <a:buFontTx/>
            <a:buNone/>
          </a:pPr>
          <a:r>
            <a:rPr lang="fr-BE" sz="1600" dirty="0"/>
            <a:t>=  Directeur général du SPW Support (et non le Secrétaire général). </a:t>
          </a:r>
        </a:p>
      </dgm:t>
    </dgm:pt>
    <dgm:pt modelId="{3EF14715-CE12-44E2-9AD7-DAEDDB8E2E4B}" type="parTrans" cxnId="{F7AEABBD-C94D-4892-A1A7-B9D2AD122198}">
      <dgm:prSet/>
      <dgm:spPr/>
      <dgm:t>
        <a:bodyPr/>
        <a:lstStyle/>
        <a:p>
          <a:endParaRPr lang="fr-BE" sz="1600"/>
        </a:p>
      </dgm:t>
    </dgm:pt>
    <dgm:pt modelId="{2655478E-AB24-49BD-BE8D-D227966100F9}" type="sibTrans" cxnId="{F7AEABBD-C94D-4892-A1A7-B9D2AD122198}">
      <dgm:prSet/>
      <dgm:spPr/>
      <dgm:t>
        <a:bodyPr/>
        <a:lstStyle/>
        <a:p>
          <a:endParaRPr lang="fr-BE" sz="1600"/>
        </a:p>
      </dgm:t>
    </dgm:pt>
    <dgm:pt modelId="{AB851CC5-7E36-4FAD-97F8-E1FAA1D3A7A2}">
      <dgm:prSet custT="1"/>
      <dgm:spPr>
        <a:ln>
          <a:solidFill>
            <a:schemeClr val="accent4"/>
          </a:solidFill>
        </a:ln>
      </dgm:spPr>
      <dgm:t>
        <a:bodyPr/>
        <a:lstStyle/>
        <a:p>
          <a:endParaRPr lang="fr-BE" sz="1600" dirty="0"/>
        </a:p>
      </dgm:t>
    </dgm:pt>
    <dgm:pt modelId="{7405E22E-4A02-4135-A3F9-E36090B13587}" type="parTrans" cxnId="{7F9C124B-CDE5-46B1-BF5D-AF6489CEF9B1}">
      <dgm:prSet/>
      <dgm:spPr/>
      <dgm:t>
        <a:bodyPr/>
        <a:lstStyle/>
        <a:p>
          <a:endParaRPr lang="fr-BE" sz="1600"/>
        </a:p>
      </dgm:t>
    </dgm:pt>
    <dgm:pt modelId="{BEC12380-D585-4066-B879-794653C7889A}" type="sibTrans" cxnId="{7F9C124B-CDE5-46B1-BF5D-AF6489CEF9B1}">
      <dgm:prSet/>
      <dgm:spPr/>
      <dgm:t>
        <a:bodyPr/>
        <a:lstStyle/>
        <a:p>
          <a:endParaRPr lang="fr-BE" sz="1600"/>
        </a:p>
      </dgm:t>
    </dgm:pt>
    <dgm:pt modelId="{ED494795-365C-4208-9ED7-D7ED4E6BAB1E}">
      <dgm:prSet custT="1"/>
      <dgm:spPr>
        <a:ln>
          <a:solidFill>
            <a:schemeClr val="accent4"/>
          </a:solidFill>
        </a:ln>
      </dgm:spPr>
      <dgm:t>
        <a:bodyPr/>
        <a:lstStyle/>
        <a:p>
          <a:pPr>
            <a:buFontTx/>
            <a:buNone/>
          </a:pPr>
          <a:r>
            <a:rPr lang="fr-BE" sz="1600" dirty="0"/>
            <a:t>Motifs de la proposition de licenciement.</a:t>
          </a:r>
        </a:p>
      </dgm:t>
    </dgm:pt>
    <dgm:pt modelId="{DEEF7CC2-8347-4321-AE1A-02E820ECF2D6}" type="parTrans" cxnId="{D69049C2-8EA5-483C-8207-2858AEF9992C}">
      <dgm:prSet/>
      <dgm:spPr/>
      <dgm:t>
        <a:bodyPr/>
        <a:lstStyle/>
        <a:p>
          <a:endParaRPr lang="fr-BE" sz="1600"/>
        </a:p>
      </dgm:t>
    </dgm:pt>
    <dgm:pt modelId="{386DFD34-CA6F-44C3-B5B0-47F2D28E115D}" type="sibTrans" cxnId="{D69049C2-8EA5-483C-8207-2858AEF9992C}">
      <dgm:prSet/>
      <dgm:spPr/>
      <dgm:t>
        <a:bodyPr/>
        <a:lstStyle/>
        <a:p>
          <a:endParaRPr lang="fr-BE" sz="1600"/>
        </a:p>
      </dgm:t>
    </dgm:pt>
    <dgm:pt modelId="{71264835-F0C3-479C-8641-65989CB489E5}">
      <dgm:prSet custT="1"/>
      <dgm:spPr/>
      <dgm:t>
        <a:bodyPr/>
        <a:lstStyle/>
        <a:p>
          <a:endParaRPr lang="fr-BE" sz="1600" dirty="0"/>
        </a:p>
      </dgm:t>
    </dgm:pt>
    <dgm:pt modelId="{5A7922F7-0067-410F-ACC1-301F0A33E062}" type="parTrans" cxnId="{A52DB929-0090-4171-85E4-A7CC42485C1B}">
      <dgm:prSet/>
      <dgm:spPr/>
      <dgm:t>
        <a:bodyPr/>
        <a:lstStyle/>
        <a:p>
          <a:endParaRPr lang="fr-BE" sz="1600"/>
        </a:p>
      </dgm:t>
    </dgm:pt>
    <dgm:pt modelId="{788286E6-70D8-4EB9-A6DD-3FA494FDBB22}" type="sibTrans" cxnId="{A52DB929-0090-4171-85E4-A7CC42485C1B}">
      <dgm:prSet/>
      <dgm:spPr/>
      <dgm:t>
        <a:bodyPr/>
        <a:lstStyle/>
        <a:p>
          <a:endParaRPr lang="fr-BE" sz="1600"/>
        </a:p>
      </dgm:t>
    </dgm:pt>
    <dgm:pt modelId="{7FADCAC9-BAA3-44A2-9878-ED86FC1E81FA}">
      <dgm:prSet custT="1"/>
      <dgm:spPr>
        <a:ln>
          <a:solidFill>
            <a:schemeClr val="accent4"/>
          </a:solidFill>
        </a:ln>
      </dgm:spPr>
      <dgm:t>
        <a:bodyPr/>
        <a:lstStyle/>
        <a:p>
          <a:pPr>
            <a:buFontTx/>
            <a:buNone/>
          </a:pPr>
          <a:r>
            <a:rPr lang="fr-BE" sz="1600" dirty="0"/>
            <a:t>La proposition doit être accompagnée de toutes les informations utiles. </a:t>
          </a:r>
        </a:p>
      </dgm:t>
    </dgm:pt>
    <dgm:pt modelId="{6587CA84-B094-4E47-9A3C-C10C72FB95CD}" type="parTrans" cxnId="{7803B5A9-4B32-4ED0-85CA-0875C43C0960}">
      <dgm:prSet/>
      <dgm:spPr/>
      <dgm:t>
        <a:bodyPr/>
        <a:lstStyle/>
        <a:p>
          <a:endParaRPr lang="fr-BE"/>
        </a:p>
      </dgm:t>
    </dgm:pt>
    <dgm:pt modelId="{57B43AF9-A674-4A91-A677-2D2157A704D8}" type="sibTrans" cxnId="{7803B5A9-4B32-4ED0-85CA-0875C43C0960}">
      <dgm:prSet/>
      <dgm:spPr/>
      <dgm:t>
        <a:bodyPr/>
        <a:lstStyle/>
        <a:p>
          <a:endParaRPr lang="fr-BE"/>
        </a:p>
      </dgm:t>
    </dgm:pt>
    <dgm:pt modelId="{3552FBB2-1F61-48C7-B1C1-8905B48E331C}" type="pres">
      <dgm:prSet presAssocID="{2A0BD8DD-35ED-4FA0-A126-AA41DB7BE2CD}" presName="linear" presStyleCnt="0">
        <dgm:presLayoutVars>
          <dgm:dir/>
          <dgm:animLvl val="lvl"/>
          <dgm:resizeHandles val="exact"/>
        </dgm:presLayoutVars>
      </dgm:prSet>
      <dgm:spPr/>
    </dgm:pt>
    <dgm:pt modelId="{BBFC175E-97E0-4B8A-94E6-AFB8301F4239}" type="pres">
      <dgm:prSet presAssocID="{4CCB5BD7-8769-4A8A-81E0-97D2BB0C65D7}" presName="parentLin" presStyleCnt="0"/>
      <dgm:spPr/>
    </dgm:pt>
    <dgm:pt modelId="{F69C0588-DF8E-4FE6-909C-998B1ED153A0}" type="pres">
      <dgm:prSet presAssocID="{4CCB5BD7-8769-4A8A-81E0-97D2BB0C65D7}" presName="parentLeftMargin" presStyleLbl="node1" presStyleIdx="0" presStyleCnt="3"/>
      <dgm:spPr/>
    </dgm:pt>
    <dgm:pt modelId="{7399414B-60FB-4AD4-A413-D333F35BC84E}" type="pres">
      <dgm:prSet presAssocID="{4CCB5BD7-8769-4A8A-81E0-97D2BB0C65D7}" presName="parentText" presStyleLbl="node1" presStyleIdx="0" presStyleCnt="3">
        <dgm:presLayoutVars>
          <dgm:chMax val="0"/>
          <dgm:bulletEnabled val="1"/>
        </dgm:presLayoutVars>
      </dgm:prSet>
      <dgm:spPr/>
    </dgm:pt>
    <dgm:pt modelId="{57B71B56-767A-459B-9D21-D8A195F927C3}" type="pres">
      <dgm:prSet presAssocID="{4CCB5BD7-8769-4A8A-81E0-97D2BB0C65D7}" presName="negativeSpace" presStyleCnt="0"/>
      <dgm:spPr/>
    </dgm:pt>
    <dgm:pt modelId="{DBF528CB-140D-4D7C-87AA-C39626A65C5A}" type="pres">
      <dgm:prSet presAssocID="{4CCB5BD7-8769-4A8A-81E0-97D2BB0C65D7}" presName="childText" presStyleLbl="conFgAcc1" presStyleIdx="0" presStyleCnt="3">
        <dgm:presLayoutVars>
          <dgm:bulletEnabled val="1"/>
        </dgm:presLayoutVars>
      </dgm:prSet>
      <dgm:spPr/>
    </dgm:pt>
    <dgm:pt modelId="{B27D2AAA-A5D2-4C11-AEE4-8CBF9B43CC2C}" type="pres">
      <dgm:prSet presAssocID="{2078936B-2F07-4EFD-8761-9E0F22B333B7}" presName="spaceBetweenRectangles" presStyleCnt="0"/>
      <dgm:spPr/>
    </dgm:pt>
    <dgm:pt modelId="{E1149A87-AEE6-43FE-8298-16CA0F53E5C7}" type="pres">
      <dgm:prSet presAssocID="{63B44D28-78C1-484D-86DD-E9E538414B48}" presName="parentLin" presStyleCnt="0"/>
      <dgm:spPr/>
    </dgm:pt>
    <dgm:pt modelId="{9425EEC0-3E21-457B-9117-E3CDA71B3704}" type="pres">
      <dgm:prSet presAssocID="{63B44D28-78C1-484D-86DD-E9E538414B48}" presName="parentLeftMargin" presStyleLbl="node1" presStyleIdx="0" presStyleCnt="3"/>
      <dgm:spPr/>
    </dgm:pt>
    <dgm:pt modelId="{8DB03E71-56B1-485D-B2CA-0CAE5392FE91}" type="pres">
      <dgm:prSet presAssocID="{63B44D28-78C1-484D-86DD-E9E538414B48}" presName="parentText" presStyleLbl="node1" presStyleIdx="1" presStyleCnt="3">
        <dgm:presLayoutVars>
          <dgm:chMax val="0"/>
          <dgm:bulletEnabled val="1"/>
        </dgm:presLayoutVars>
      </dgm:prSet>
      <dgm:spPr/>
    </dgm:pt>
    <dgm:pt modelId="{B732D8C2-95C7-4396-B21B-3A0EC0717DD3}" type="pres">
      <dgm:prSet presAssocID="{63B44D28-78C1-484D-86DD-E9E538414B48}" presName="negativeSpace" presStyleCnt="0"/>
      <dgm:spPr/>
    </dgm:pt>
    <dgm:pt modelId="{C8B706AC-5741-404C-852B-DAEDF13B45D9}" type="pres">
      <dgm:prSet presAssocID="{63B44D28-78C1-484D-86DD-E9E538414B48}" presName="childText" presStyleLbl="conFgAcc1" presStyleIdx="1" presStyleCnt="3">
        <dgm:presLayoutVars>
          <dgm:bulletEnabled val="1"/>
        </dgm:presLayoutVars>
      </dgm:prSet>
      <dgm:spPr/>
    </dgm:pt>
    <dgm:pt modelId="{A2304A54-1703-4A9B-91DC-D1E7540C0F84}" type="pres">
      <dgm:prSet presAssocID="{7C4019F3-150B-471D-9E2E-35C0299EF193}" presName="spaceBetweenRectangles" presStyleCnt="0"/>
      <dgm:spPr/>
    </dgm:pt>
    <dgm:pt modelId="{676FBB08-7FB4-4819-8806-1C9270350694}" type="pres">
      <dgm:prSet presAssocID="{747B6E4E-2072-4E72-A25A-2CE3056505F1}" presName="parentLin" presStyleCnt="0"/>
      <dgm:spPr/>
    </dgm:pt>
    <dgm:pt modelId="{16335BB7-C079-406A-854B-C8930CA33FD1}" type="pres">
      <dgm:prSet presAssocID="{747B6E4E-2072-4E72-A25A-2CE3056505F1}" presName="parentLeftMargin" presStyleLbl="node1" presStyleIdx="1" presStyleCnt="3"/>
      <dgm:spPr/>
    </dgm:pt>
    <dgm:pt modelId="{AF1525B7-3CEB-4423-A78C-33F87F0A91D8}" type="pres">
      <dgm:prSet presAssocID="{747B6E4E-2072-4E72-A25A-2CE3056505F1}" presName="parentText" presStyleLbl="node1" presStyleIdx="2" presStyleCnt="3">
        <dgm:presLayoutVars>
          <dgm:chMax val="0"/>
          <dgm:bulletEnabled val="1"/>
        </dgm:presLayoutVars>
      </dgm:prSet>
      <dgm:spPr/>
    </dgm:pt>
    <dgm:pt modelId="{6C7B927E-811D-4A0E-88B5-7F067BC79222}" type="pres">
      <dgm:prSet presAssocID="{747B6E4E-2072-4E72-A25A-2CE3056505F1}" presName="negativeSpace" presStyleCnt="0"/>
      <dgm:spPr/>
    </dgm:pt>
    <dgm:pt modelId="{00C28C13-5AC2-49C5-AF03-715189964169}" type="pres">
      <dgm:prSet presAssocID="{747B6E4E-2072-4E72-A25A-2CE3056505F1}" presName="childText" presStyleLbl="conFgAcc1" presStyleIdx="2" presStyleCnt="3">
        <dgm:presLayoutVars>
          <dgm:bulletEnabled val="1"/>
        </dgm:presLayoutVars>
      </dgm:prSet>
      <dgm:spPr/>
    </dgm:pt>
  </dgm:ptLst>
  <dgm:cxnLst>
    <dgm:cxn modelId="{13EE9E09-6C98-402F-8D9B-1046E953A20C}" type="presOf" srcId="{4CCB5BD7-8769-4A8A-81E0-97D2BB0C65D7}" destId="{F69C0588-DF8E-4FE6-909C-998B1ED153A0}" srcOrd="0" destOrd="0" presId="urn:microsoft.com/office/officeart/2005/8/layout/list1"/>
    <dgm:cxn modelId="{5A4DED09-8458-4552-8CA1-A687460576DF}" type="presOf" srcId="{926EF0D9-19E1-4ABC-AECB-94DE5606A5AA}" destId="{00C28C13-5AC2-49C5-AF03-715189964169}" srcOrd="0" destOrd="0" presId="urn:microsoft.com/office/officeart/2005/8/layout/list1"/>
    <dgm:cxn modelId="{4BBDA60F-CB7F-4E4C-B6BD-95E22B13CBFC}" type="presOf" srcId="{63B44D28-78C1-484D-86DD-E9E538414B48}" destId="{9425EEC0-3E21-457B-9117-E3CDA71B3704}" srcOrd="0" destOrd="0" presId="urn:microsoft.com/office/officeart/2005/8/layout/list1"/>
    <dgm:cxn modelId="{308D671C-52A6-46F8-8FFD-19D5FAA3C2B9}" type="presOf" srcId="{71264835-F0C3-479C-8641-65989CB489E5}" destId="{C8B706AC-5741-404C-852B-DAEDF13B45D9}" srcOrd="0" destOrd="2" presId="urn:microsoft.com/office/officeart/2005/8/layout/list1"/>
    <dgm:cxn modelId="{F5678428-5207-4814-BB26-37DA8568B964}" srcId="{2A0BD8DD-35ED-4FA0-A126-AA41DB7BE2CD}" destId="{4CCB5BD7-8769-4A8A-81E0-97D2BB0C65D7}" srcOrd="0" destOrd="0" parTransId="{C93962C1-E38C-41F8-BA94-3D562B25A04B}" sibTransId="{2078936B-2F07-4EFD-8761-9E0F22B333B7}"/>
    <dgm:cxn modelId="{A52DB929-0090-4171-85E4-A7CC42485C1B}" srcId="{63B44D28-78C1-484D-86DD-E9E538414B48}" destId="{71264835-F0C3-479C-8641-65989CB489E5}" srcOrd="2" destOrd="0" parTransId="{5A7922F7-0067-410F-ACC1-301F0A33E062}" sibTransId="{788286E6-70D8-4EB9-A6DD-3FA494FDBB22}"/>
    <dgm:cxn modelId="{84052D38-3AF7-48FC-B189-82087225FB50}" type="presOf" srcId="{12EAD0A5-2299-493C-A25D-5572162870CC}" destId="{DBF528CB-140D-4D7C-87AA-C39626A65C5A}" srcOrd="0" destOrd="0" presId="urn:microsoft.com/office/officeart/2005/8/layout/list1"/>
    <dgm:cxn modelId="{A67D1E39-B07D-4565-B788-7F77BD8CE31D}" type="presOf" srcId="{ED494795-365C-4208-9ED7-D7ED4E6BAB1E}" destId="{C8B706AC-5741-404C-852B-DAEDF13B45D9}" srcOrd="0" destOrd="0" presId="urn:microsoft.com/office/officeart/2005/8/layout/list1"/>
    <dgm:cxn modelId="{27E02D60-3676-4DB3-A92D-F00F98A33BD3}" srcId="{4CCB5BD7-8769-4A8A-81E0-97D2BB0C65D7}" destId="{1B23AF7A-A3B9-43E6-8024-354DA0BCB780}" srcOrd="1" destOrd="0" parTransId="{728F5CE0-9325-47D1-AC47-96B68437FBAA}" sibTransId="{F6E3698C-AD0D-45E1-B96D-6A6C419DDACB}"/>
    <dgm:cxn modelId="{A3393861-2085-4593-B9B8-19F45CD84286}" type="presOf" srcId="{1B23AF7A-A3B9-43E6-8024-354DA0BCB780}" destId="{DBF528CB-140D-4D7C-87AA-C39626A65C5A}" srcOrd="0" destOrd="1" presId="urn:microsoft.com/office/officeart/2005/8/layout/list1"/>
    <dgm:cxn modelId="{8C131064-94A4-4083-AB15-A74DF45F5874}" type="presOf" srcId="{2A0BD8DD-35ED-4FA0-A126-AA41DB7BE2CD}" destId="{3552FBB2-1F61-48C7-B1C1-8905B48E331C}" srcOrd="0" destOrd="0" presId="urn:microsoft.com/office/officeart/2005/8/layout/list1"/>
    <dgm:cxn modelId="{75241A65-9030-4D36-9643-AFBF047C83C2}" type="presOf" srcId="{747B6E4E-2072-4E72-A25A-2CE3056505F1}" destId="{16335BB7-C079-406A-854B-C8930CA33FD1}" srcOrd="0" destOrd="0" presId="urn:microsoft.com/office/officeart/2005/8/layout/list1"/>
    <dgm:cxn modelId="{7F9C124B-CDE5-46B1-BF5D-AF6489CEF9B1}" srcId="{747B6E4E-2072-4E72-A25A-2CE3056505F1}" destId="{AB851CC5-7E36-4FAD-97F8-E1FAA1D3A7A2}" srcOrd="1" destOrd="0" parTransId="{7405E22E-4A02-4135-A3F9-E36090B13587}" sibTransId="{BEC12380-D585-4066-B879-794653C7889A}"/>
    <dgm:cxn modelId="{076C377B-7E1E-4575-B654-6A8B5C61E539}" type="presOf" srcId="{63B44D28-78C1-484D-86DD-E9E538414B48}" destId="{8DB03E71-56B1-485D-B2CA-0CAE5392FE91}" srcOrd="1" destOrd="0" presId="urn:microsoft.com/office/officeart/2005/8/layout/list1"/>
    <dgm:cxn modelId="{CE456C81-789E-4F78-8D67-0348E68DD151}" srcId="{2A0BD8DD-35ED-4FA0-A126-AA41DB7BE2CD}" destId="{63B44D28-78C1-484D-86DD-E9E538414B48}" srcOrd="1" destOrd="0" parTransId="{680816A6-2C0A-4F65-B7F7-EBE3A946BC50}" sibTransId="{7C4019F3-150B-471D-9E2E-35C0299EF193}"/>
    <dgm:cxn modelId="{3BD3C682-F98D-4600-9415-533BC34D55ED}" srcId="{4CCB5BD7-8769-4A8A-81E0-97D2BB0C65D7}" destId="{12EAD0A5-2299-493C-A25D-5572162870CC}" srcOrd="0" destOrd="0" parTransId="{321C8FC1-1ED5-4A93-9D99-6A3287102EE3}" sibTransId="{B313071E-9600-4D1B-9FDD-B5C81A4EC984}"/>
    <dgm:cxn modelId="{2155BA9F-7848-4BA4-A4C5-7B14A00723ED}" srcId="{2A0BD8DD-35ED-4FA0-A126-AA41DB7BE2CD}" destId="{747B6E4E-2072-4E72-A25A-2CE3056505F1}" srcOrd="2" destOrd="0" parTransId="{8E5AF7FF-8D3A-4C79-995E-32A19F2C1AB7}" sibTransId="{1AE54A83-4230-4FE0-A183-13CEE4088D5F}"/>
    <dgm:cxn modelId="{7803B5A9-4B32-4ED0-85CA-0875C43C0960}" srcId="{63B44D28-78C1-484D-86DD-E9E538414B48}" destId="{7FADCAC9-BAA3-44A2-9878-ED86FC1E81FA}" srcOrd="1" destOrd="0" parTransId="{6587CA84-B094-4E47-9A3C-C10C72FB95CD}" sibTransId="{57B43AF9-A674-4A91-A677-2D2157A704D8}"/>
    <dgm:cxn modelId="{FD9B69AD-B526-45AB-A40D-105D908F1F9C}" type="presOf" srcId="{7FADCAC9-BAA3-44A2-9878-ED86FC1E81FA}" destId="{C8B706AC-5741-404C-852B-DAEDF13B45D9}" srcOrd="0" destOrd="1" presId="urn:microsoft.com/office/officeart/2005/8/layout/list1"/>
    <dgm:cxn modelId="{F7AEABBD-C94D-4892-A1A7-B9D2AD122198}" srcId="{747B6E4E-2072-4E72-A25A-2CE3056505F1}" destId="{926EF0D9-19E1-4ABC-AECB-94DE5606A5AA}" srcOrd="0" destOrd="0" parTransId="{3EF14715-CE12-44E2-9AD7-DAEDDB8E2E4B}" sibTransId="{2655478E-AB24-49BD-BE8D-D227966100F9}"/>
    <dgm:cxn modelId="{D69049C2-8EA5-483C-8207-2858AEF9992C}" srcId="{63B44D28-78C1-484D-86DD-E9E538414B48}" destId="{ED494795-365C-4208-9ED7-D7ED4E6BAB1E}" srcOrd="0" destOrd="0" parTransId="{DEEF7CC2-8347-4321-AE1A-02E820ECF2D6}" sibTransId="{386DFD34-CA6F-44C3-B5B0-47F2D28E115D}"/>
    <dgm:cxn modelId="{E36438D3-AD12-4CD2-8DFB-4085AC385603}" type="presOf" srcId="{4CCB5BD7-8769-4A8A-81E0-97D2BB0C65D7}" destId="{7399414B-60FB-4AD4-A413-D333F35BC84E}" srcOrd="1" destOrd="0" presId="urn:microsoft.com/office/officeart/2005/8/layout/list1"/>
    <dgm:cxn modelId="{6319A2E1-3EA2-496F-961C-DD022A9066CC}" type="presOf" srcId="{747B6E4E-2072-4E72-A25A-2CE3056505F1}" destId="{AF1525B7-3CEB-4423-A78C-33F87F0A91D8}" srcOrd="1" destOrd="0" presId="urn:microsoft.com/office/officeart/2005/8/layout/list1"/>
    <dgm:cxn modelId="{8E59AEFA-F369-449A-A424-658FB482ED64}" type="presOf" srcId="{AB851CC5-7E36-4FAD-97F8-E1FAA1D3A7A2}" destId="{00C28C13-5AC2-49C5-AF03-715189964169}" srcOrd="0" destOrd="1" presId="urn:microsoft.com/office/officeart/2005/8/layout/list1"/>
    <dgm:cxn modelId="{BEC81CBF-2210-4FB9-ACC3-09974A147552}" type="presParOf" srcId="{3552FBB2-1F61-48C7-B1C1-8905B48E331C}" destId="{BBFC175E-97E0-4B8A-94E6-AFB8301F4239}" srcOrd="0" destOrd="0" presId="urn:microsoft.com/office/officeart/2005/8/layout/list1"/>
    <dgm:cxn modelId="{E2AA0536-27E7-4782-922C-DDDF8CDA381C}" type="presParOf" srcId="{BBFC175E-97E0-4B8A-94E6-AFB8301F4239}" destId="{F69C0588-DF8E-4FE6-909C-998B1ED153A0}" srcOrd="0" destOrd="0" presId="urn:microsoft.com/office/officeart/2005/8/layout/list1"/>
    <dgm:cxn modelId="{1A54B36A-CAD0-4C5F-91BA-ABB67C5DA1E9}" type="presParOf" srcId="{BBFC175E-97E0-4B8A-94E6-AFB8301F4239}" destId="{7399414B-60FB-4AD4-A413-D333F35BC84E}" srcOrd="1" destOrd="0" presId="urn:microsoft.com/office/officeart/2005/8/layout/list1"/>
    <dgm:cxn modelId="{964A410E-95BD-484B-964A-1C8C5514DA64}" type="presParOf" srcId="{3552FBB2-1F61-48C7-B1C1-8905B48E331C}" destId="{57B71B56-767A-459B-9D21-D8A195F927C3}" srcOrd="1" destOrd="0" presId="urn:microsoft.com/office/officeart/2005/8/layout/list1"/>
    <dgm:cxn modelId="{3CBE864C-0C96-4BDE-9B6E-A0F597B8B78C}" type="presParOf" srcId="{3552FBB2-1F61-48C7-B1C1-8905B48E331C}" destId="{DBF528CB-140D-4D7C-87AA-C39626A65C5A}" srcOrd="2" destOrd="0" presId="urn:microsoft.com/office/officeart/2005/8/layout/list1"/>
    <dgm:cxn modelId="{80C9130E-5186-4F93-9614-44A9A6204E62}" type="presParOf" srcId="{3552FBB2-1F61-48C7-B1C1-8905B48E331C}" destId="{B27D2AAA-A5D2-4C11-AEE4-8CBF9B43CC2C}" srcOrd="3" destOrd="0" presId="urn:microsoft.com/office/officeart/2005/8/layout/list1"/>
    <dgm:cxn modelId="{0EEFB1C2-41B5-4741-8066-5CF7D62F8D93}" type="presParOf" srcId="{3552FBB2-1F61-48C7-B1C1-8905B48E331C}" destId="{E1149A87-AEE6-43FE-8298-16CA0F53E5C7}" srcOrd="4" destOrd="0" presId="urn:microsoft.com/office/officeart/2005/8/layout/list1"/>
    <dgm:cxn modelId="{6F9572B4-C23E-450C-8DD6-D057E58EAF4A}" type="presParOf" srcId="{E1149A87-AEE6-43FE-8298-16CA0F53E5C7}" destId="{9425EEC0-3E21-457B-9117-E3CDA71B3704}" srcOrd="0" destOrd="0" presId="urn:microsoft.com/office/officeart/2005/8/layout/list1"/>
    <dgm:cxn modelId="{442ED7B6-1D6B-4D88-923A-03EF7FDC1AF0}" type="presParOf" srcId="{E1149A87-AEE6-43FE-8298-16CA0F53E5C7}" destId="{8DB03E71-56B1-485D-B2CA-0CAE5392FE91}" srcOrd="1" destOrd="0" presId="urn:microsoft.com/office/officeart/2005/8/layout/list1"/>
    <dgm:cxn modelId="{2F00D6D6-5F07-4B33-B1EF-7B1E106A22F0}" type="presParOf" srcId="{3552FBB2-1F61-48C7-B1C1-8905B48E331C}" destId="{B732D8C2-95C7-4396-B21B-3A0EC0717DD3}" srcOrd="5" destOrd="0" presId="urn:microsoft.com/office/officeart/2005/8/layout/list1"/>
    <dgm:cxn modelId="{5B43EB67-93B7-4719-B401-A3503F04C540}" type="presParOf" srcId="{3552FBB2-1F61-48C7-B1C1-8905B48E331C}" destId="{C8B706AC-5741-404C-852B-DAEDF13B45D9}" srcOrd="6" destOrd="0" presId="urn:microsoft.com/office/officeart/2005/8/layout/list1"/>
    <dgm:cxn modelId="{83689781-C034-4747-8A06-A7FDFCF56E39}" type="presParOf" srcId="{3552FBB2-1F61-48C7-B1C1-8905B48E331C}" destId="{A2304A54-1703-4A9B-91DC-D1E7540C0F84}" srcOrd="7" destOrd="0" presId="urn:microsoft.com/office/officeart/2005/8/layout/list1"/>
    <dgm:cxn modelId="{6AF062B5-98BC-42C7-B98C-D561F84947B2}" type="presParOf" srcId="{3552FBB2-1F61-48C7-B1C1-8905B48E331C}" destId="{676FBB08-7FB4-4819-8806-1C9270350694}" srcOrd="8" destOrd="0" presId="urn:microsoft.com/office/officeart/2005/8/layout/list1"/>
    <dgm:cxn modelId="{5A7851C2-3805-435E-B0A1-52201E93D703}" type="presParOf" srcId="{676FBB08-7FB4-4819-8806-1C9270350694}" destId="{16335BB7-C079-406A-854B-C8930CA33FD1}" srcOrd="0" destOrd="0" presId="urn:microsoft.com/office/officeart/2005/8/layout/list1"/>
    <dgm:cxn modelId="{8F8C04FA-5486-45E1-9960-C91386DAD7C1}" type="presParOf" srcId="{676FBB08-7FB4-4819-8806-1C9270350694}" destId="{AF1525B7-3CEB-4423-A78C-33F87F0A91D8}" srcOrd="1" destOrd="0" presId="urn:microsoft.com/office/officeart/2005/8/layout/list1"/>
    <dgm:cxn modelId="{BE9C942A-CE66-4AB2-94A8-DAC2F55C3CC1}" type="presParOf" srcId="{3552FBB2-1F61-48C7-B1C1-8905B48E331C}" destId="{6C7B927E-811D-4A0E-88B5-7F067BC79222}" srcOrd="9" destOrd="0" presId="urn:microsoft.com/office/officeart/2005/8/layout/list1"/>
    <dgm:cxn modelId="{5F66E0EE-E8C6-468F-AF50-D5863813FD1A}" type="presParOf" srcId="{3552FBB2-1F61-48C7-B1C1-8905B48E331C}" destId="{00C28C13-5AC2-49C5-AF03-71518996416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2813E12-2402-4D31-8A6E-F7564D6E873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BE"/>
        </a:p>
      </dgm:t>
    </dgm:pt>
    <dgm:pt modelId="{38C54273-2EC4-49E5-BCAC-7F79C05754C6}">
      <dgm:prSet custT="1"/>
      <dgm:spPr>
        <a:solidFill>
          <a:schemeClr val="accent3"/>
        </a:solidFill>
        <a:ln>
          <a:solidFill>
            <a:schemeClr val="accent3"/>
          </a:solidFill>
        </a:ln>
      </dgm:spPr>
      <dgm:t>
        <a:bodyPr/>
        <a:lstStyle/>
        <a:p>
          <a:r>
            <a:rPr lang="fr-BE" sz="1600" dirty="0"/>
            <a:t>Définition</a:t>
          </a:r>
          <a:r>
            <a:rPr lang="fr-BE" sz="1300" dirty="0"/>
            <a:t> </a:t>
          </a:r>
        </a:p>
      </dgm:t>
    </dgm:pt>
    <dgm:pt modelId="{B459C9BB-25AC-4C0B-99CE-53C8E84B9091}" type="parTrans" cxnId="{5CF57AC9-7F92-42EB-8346-1C7925C0E6BB}">
      <dgm:prSet/>
      <dgm:spPr/>
      <dgm:t>
        <a:bodyPr/>
        <a:lstStyle/>
        <a:p>
          <a:endParaRPr lang="fr-BE"/>
        </a:p>
      </dgm:t>
    </dgm:pt>
    <dgm:pt modelId="{546DC43C-F0BE-48C2-BB7B-D46D19CE5E5A}" type="sibTrans" cxnId="{5CF57AC9-7F92-42EB-8346-1C7925C0E6BB}">
      <dgm:prSet/>
      <dgm:spPr/>
      <dgm:t>
        <a:bodyPr/>
        <a:lstStyle/>
        <a:p>
          <a:endParaRPr lang="fr-BE"/>
        </a:p>
      </dgm:t>
    </dgm:pt>
    <dgm:pt modelId="{BE47D35C-5E5A-4F18-AB89-02EF570B5E9D}">
      <dgm:prSet custT="1"/>
      <dgm:spPr>
        <a:solidFill>
          <a:schemeClr val="accent3"/>
        </a:solidFill>
        <a:ln>
          <a:solidFill>
            <a:schemeClr val="accent3"/>
          </a:solidFill>
        </a:ln>
      </dgm:spPr>
      <dgm:t>
        <a:bodyPr/>
        <a:lstStyle/>
        <a:p>
          <a:r>
            <a:rPr lang="fr-BE" sz="1600" dirty="0"/>
            <a:t>Exemple</a:t>
          </a:r>
        </a:p>
      </dgm:t>
    </dgm:pt>
    <dgm:pt modelId="{860BC6B1-8303-48D6-ABFB-2FE29D48FF06}" type="parTrans" cxnId="{CED2141F-232D-4890-9273-253CE959145B}">
      <dgm:prSet/>
      <dgm:spPr/>
      <dgm:t>
        <a:bodyPr/>
        <a:lstStyle/>
        <a:p>
          <a:endParaRPr lang="fr-BE"/>
        </a:p>
      </dgm:t>
    </dgm:pt>
    <dgm:pt modelId="{6F4DFB28-79B0-47BE-8355-BD638F3932ED}" type="sibTrans" cxnId="{CED2141F-232D-4890-9273-253CE959145B}">
      <dgm:prSet/>
      <dgm:spPr/>
      <dgm:t>
        <a:bodyPr/>
        <a:lstStyle/>
        <a:p>
          <a:endParaRPr lang="fr-BE"/>
        </a:p>
      </dgm:t>
    </dgm:pt>
    <dgm:pt modelId="{495DB41D-1D98-4519-9882-94B58C56453F}">
      <dgm:prSet/>
      <dgm:spPr>
        <a:solidFill>
          <a:schemeClr val="bg1">
            <a:alpha val="90000"/>
          </a:schemeClr>
        </a:solidFill>
        <a:ln>
          <a:solidFill>
            <a:schemeClr val="accent4"/>
          </a:solidFill>
        </a:ln>
      </dgm:spPr>
      <dgm:t>
        <a:bodyPr/>
        <a:lstStyle/>
        <a:p>
          <a:pPr marL="0" algn="l">
            <a:buFontTx/>
            <a:buNone/>
          </a:pPr>
          <a:r>
            <a:rPr lang="fr-BE" dirty="0"/>
            <a:t>Est considérée comme constituant un motif grave, toute faute grave qui rend immédiatement et définitivement impossible toute collaboration professionnelle entre l'employeur et le travailleur</a:t>
          </a:r>
        </a:p>
      </dgm:t>
    </dgm:pt>
    <dgm:pt modelId="{5817CF89-BBA5-41AC-814B-BFD46A378B8D}" type="parTrans" cxnId="{522D3E1B-91FC-4F24-8F3C-25F493C40AF3}">
      <dgm:prSet/>
      <dgm:spPr/>
      <dgm:t>
        <a:bodyPr/>
        <a:lstStyle/>
        <a:p>
          <a:endParaRPr lang="fr-BE"/>
        </a:p>
      </dgm:t>
    </dgm:pt>
    <dgm:pt modelId="{1D973246-509A-496A-B62E-3D5B5D496527}" type="sibTrans" cxnId="{522D3E1B-91FC-4F24-8F3C-25F493C40AF3}">
      <dgm:prSet/>
      <dgm:spPr/>
      <dgm:t>
        <a:bodyPr/>
        <a:lstStyle/>
        <a:p>
          <a:endParaRPr lang="fr-BE"/>
        </a:p>
      </dgm:t>
    </dgm:pt>
    <dgm:pt modelId="{ABF4EB26-B9DC-4C13-8FFA-8A4DBB993EF4}">
      <dgm:prSet/>
      <dgm:spPr>
        <a:solidFill>
          <a:schemeClr val="bg1">
            <a:alpha val="90000"/>
          </a:schemeClr>
        </a:solidFill>
        <a:ln>
          <a:solidFill>
            <a:schemeClr val="accent4"/>
          </a:solidFill>
        </a:ln>
      </dgm:spPr>
      <dgm:t>
        <a:bodyPr/>
        <a:lstStyle/>
        <a:p>
          <a:pPr marL="114300" algn="l"/>
          <a:endParaRPr lang="fr-BE" dirty="0"/>
        </a:p>
      </dgm:t>
    </dgm:pt>
    <dgm:pt modelId="{A29561FE-1753-4455-9AE8-1EAFC60D7CFA}" type="parTrans" cxnId="{F3748DFE-232C-47F9-A1A0-A972D28D3E63}">
      <dgm:prSet/>
      <dgm:spPr/>
      <dgm:t>
        <a:bodyPr/>
        <a:lstStyle/>
        <a:p>
          <a:endParaRPr lang="fr-BE"/>
        </a:p>
      </dgm:t>
    </dgm:pt>
    <dgm:pt modelId="{8FBCB360-65FB-45BE-9A84-9AB3FD9BB4D4}" type="sibTrans" cxnId="{F3748DFE-232C-47F9-A1A0-A972D28D3E63}">
      <dgm:prSet/>
      <dgm:spPr/>
      <dgm:t>
        <a:bodyPr/>
        <a:lstStyle/>
        <a:p>
          <a:endParaRPr lang="fr-BE"/>
        </a:p>
      </dgm:t>
    </dgm:pt>
    <dgm:pt modelId="{3F55BDF5-D531-43CE-8603-84459DE7D7BC}">
      <dgm:prSet/>
      <dgm:spPr>
        <a:solidFill>
          <a:schemeClr val="bg1">
            <a:alpha val="90000"/>
          </a:schemeClr>
        </a:solidFill>
        <a:ln>
          <a:solidFill>
            <a:schemeClr val="accent4"/>
          </a:solidFill>
        </a:ln>
      </dgm:spPr>
      <dgm:t>
        <a:bodyPr/>
        <a:lstStyle/>
        <a:p>
          <a:pPr>
            <a:buFont typeface="Wingdings" panose="05000000000000000000" pitchFamily="2" charset="2"/>
            <a:buChar char="§"/>
          </a:pPr>
          <a:r>
            <a:rPr lang="fr-BE" dirty="0"/>
            <a:t>l'absence injustifiée au travail;  </a:t>
          </a:r>
        </a:p>
      </dgm:t>
    </dgm:pt>
    <dgm:pt modelId="{181820DA-0A80-46CF-AB63-060D11618794}" type="parTrans" cxnId="{5D596E63-3027-4C84-B462-B6D93238E644}">
      <dgm:prSet/>
      <dgm:spPr/>
      <dgm:t>
        <a:bodyPr/>
        <a:lstStyle/>
        <a:p>
          <a:endParaRPr lang="fr-BE"/>
        </a:p>
      </dgm:t>
    </dgm:pt>
    <dgm:pt modelId="{41F2CF93-A94E-4296-B013-98BF4CB1ED5B}" type="sibTrans" cxnId="{5D596E63-3027-4C84-B462-B6D93238E644}">
      <dgm:prSet/>
      <dgm:spPr/>
      <dgm:t>
        <a:bodyPr/>
        <a:lstStyle/>
        <a:p>
          <a:endParaRPr lang="fr-BE"/>
        </a:p>
      </dgm:t>
    </dgm:pt>
    <dgm:pt modelId="{632924A7-274F-4067-8B17-8C7FFDFC2461}">
      <dgm:prSet/>
      <dgm:spPr>
        <a:solidFill>
          <a:schemeClr val="bg1">
            <a:alpha val="90000"/>
          </a:schemeClr>
        </a:solidFill>
        <a:ln>
          <a:solidFill>
            <a:schemeClr val="accent4"/>
          </a:solidFill>
        </a:ln>
      </dgm:spPr>
      <dgm:t>
        <a:bodyPr/>
        <a:lstStyle/>
        <a:p>
          <a:endParaRPr lang="fr-BE" dirty="0"/>
        </a:p>
      </dgm:t>
    </dgm:pt>
    <dgm:pt modelId="{85F773A2-2D3D-444B-8B08-B562A7CDD3BE}" type="parTrans" cxnId="{AD99AB74-F47B-40B1-A0DC-6ED7699AD1DD}">
      <dgm:prSet/>
      <dgm:spPr/>
      <dgm:t>
        <a:bodyPr/>
        <a:lstStyle/>
        <a:p>
          <a:endParaRPr lang="fr-BE"/>
        </a:p>
      </dgm:t>
    </dgm:pt>
    <dgm:pt modelId="{8438E38C-643D-4280-8730-81BDE3E1B42E}" type="sibTrans" cxnId="{AD99AB74-F47B-40B1-A0DC-6ED7699AD1DD}">
      <dgm:prSet/>
      <dgm:spPr/>
      <dgm:t>
        <a:bodyPr/>
        <a:lstStyle/>
        <a:p>
          <a:endParaRPr lang="fr-BE"/>
        </a:p>
      </dgm:t>
    </dgm:pt>
    <dgm:pt modelId="{50F984DA-34C6-4683-956C-3F0660EE7518}">
      <dgm:prSet/>
      <dgm:spPr>
        <a:solidFill>
          <a:schemeClr val="bg1">
            <a:alpha val="90000"/>
          </a:schemeClr>
        </a:solidFill>
        <a:ln>
          <a:solidFill>
            <a:schemeClr val="accent4"/>
          </a:solidFill>
        </a:ln>
      </dgm:spPr>
      <dgm:t>
        <a:bodyPr/>
        <a:lstStyle/>
        <a:p>
          <a:pPr>
            <a:buFont typeface="Wingdings" panose="05000000000000000000" pitchFamily="2" charset="2"/>
            <a:buChar char="§"/>
          </a:pPr>
          <a:r>
            <a:rPr lang="fr-BE" dirty="0"/>
            <a:t>l'exercice d'une activité pendant une incapacité de travail; </a:t>
          </a:r>
        </a:p>
      </dgm:t>
    </dgm:pt>
    <dgm:pt modelId="{9B1C6E86-DB8A-432F-A611-036FE3FE790E}" type="parTrans" cxnId="{68E07FA5-0DCD-43A2-8D3A-58878302E8BB}">
      <dgm:prSet/>
      <dgm:spPr/>
      <dgm:t>
        <a:bodyPr/>
        <a:lstStyle/>
        <a:p>
          <a:endParaRPr lang="fr-BE"/>
        </a:p>
      </dgm:t>
    </dgm:pt>
    <dgm:pt modelId="{5808971A-30C1-4949-9286-F531EC47FCF3}" type="sibTrans" cxnId="{68E07FA5-0DCD-43A2-8D3A-58878302E8BB}">
      <dgm:prSet/>
      <dgm:spPr/>
      <dgm:t>
        <a:bodyPr/>
        <a:lstStyle/>
        <a:p>
          <a:endParaRPr lang="fr-BE"/>
        </a:p>
      </dgm:t>
    </dgm:pt>
    <dgm:pt modelId="{8DCD60AF-D80B-41A9-9889-934B8F3C9A38}">
      <dgm:prSet/>
      <dgm:spPr>
        <a:solidFill>
          <a:schemeClr val="bg1">
            <a:alpha val="90000"/>
          </a:schemeClr>
        </a:solidFill>
        <a:ln>
          <a:solidFill>
            <a:schemeClr val="accent4"/>
          </a:solidFill>
        </a:ln>
      </dgm:spPr>
      <dgm:t>
        <a:bodyPr/>
        <a:lstStyle/>
        <a:p>
          <a:pPr>
            <a:buFont typeface="Wingdings" panose="05000000000000000000" pitchFamily="2" charset="2"/>
            <a:buChar char="§"/>
          </a:pPr>
          <a:r>
            <a:rPr lang="fr-BE" dirty="0"/>
            <a:t> le vol;  </a:t>
          </a:r>
        </a:p>
      </dgm:t>
    </dgm:pt>
    <dgm:pt modelId="{97E9028C-A899-43F7-B06B-F3E2C6DA4E76}" type="parTrans" cxnId="{C320F7B6-8E66-4EF0-926B-7ADD4B326DD2}">
      <dgm:prSet/>
      <dgm:spPr/>
      <dgm:t>
        <a:bodyPr/>
        <a:lstStyle/>
        <a:p>
          <a:endParaRPr lang="fr-BE"/>
        </a:p>
      </dgm:t>
    </dgm:pt>
    <dgm:pt modelId="{1FFCD5DF-1E94-43B4-8066-8F9EDD8FCA8A}" type="sibTrans" cxnId="{C320F7B6-8E66-4EF0-926B-7ADD4B326DD2}">
      <dgm:prSet/>
      <dgm:spPr/>
      <dgm:t>
        <a:bodyPr/>
        <a:lstStyle/>
        <a:p>
          <a:endParaRPr lang="fr-BE"/>
        </a:p>
      </dgm:t>
    </dgm:pt>
    <dgm:pt modelId="{E28F3CBC-A72F-4B05-9748-E38000B49503}">
      <dgm:prSet/>
      <dgm:spPr>
        <a:solidFill>
          <a:schemeClr val="bg1">
            <a:alpha val="90000"/>
          </a:schemeClr>
        </a:solidFill>
        <a:ln>
          <a:solidFill>
            <a:schemeClr val="accent4"/>
          </a:solidFill>
        </a:ln>
      </dgm:spPr>
      <dgm:t>
        <a:bodyPr/>
        <a:lstStyle/>
        <a:p>
          <a:pPr>
            <a:buFont typeface="Wingdings" panose="05000000000000000000" pitchFamily="2" charset="2"/>
            <a:buChar char="§"/>
          </a:pPr>
          <a:r>
            <a:rPr lang="fr-BE" dirty="0"/>
            <a:t>l'insubordination;  </a:t>
          </a:r>
        </a:p>
      </dgm:t>
    </dgm:pt>
    <dgm:pt modelId="{7E6A4480-FDA4-4675-9A81-A7A45E698520}" type="parTrans" cxnId="{AA74CB2A-7A88-4F93-BFEE-FE5E49F8D04F}">
      <dgm:prSet/>
      <dgm:spPr/>
      <dgm:t>
        <a:bodyPr/>
        <a:lstStyle/>
        <a:p>
          <a:endParaRPr lang="fr-BE"/>
        </a:p>
      </dgm:t>
    </dgm:pt>
    <dgm:pt modelId="{67381F80-10D8-472C-80CF-48870D04B429}" type="sibTrans" cxnId="{AA74CB2A-7A88-4F93-BFEE-FE5E49F8D04F}">
      <dgm:prSet/>
      <dgm:spPr/>
      <dgm:t>
        <a:bodyPr/>
        <a:lstStyle/>
        <a:p>
          <a:endParaRPr lang="fr-BE"/>
        </a:p>
      </dgm:t>
    </dgm:pt>
    <dgm:pt modelId="{4641E55E-C953-4670-956C-9CF3D9171C13}">
      <dgm:prSet/>
      <dgm:spPr>
        <a:solidFill>
          <a:schemeClr val="bg1">
            <a:alpha val="90000"/>
          </a:schemeClr>
        </a:solidFill>
        <a:ln>
          <a:solidFill>
            <a:schemeClr val="accent4"/>
          </a:solidFill>
        </a:ln>
      </dgm:spPr>
      <dgm:t>
        <a:bodyPr/>
        <a:lstStyle/>
        <a:p>
          <a:pPr>
            <a:buFont typeface="Wingdings" panose="05000000000000000000" pitchFamily="2" charset="2"/>
            <a:buChar char="§"/>
          </a:pPr>
          <a:r>
            <a:rPr lang="fr-BE" dirty="0"/>
            <a:t>l'usage à titre privé de bien appartenant à l'employeur;</a:t>
          </a:r>
        </a:p>
      </dgm:t>
    </dgm:pt>
    <dgm:pt modelId="{D52182EE-3676-4C6A-97A9-B43B6758199E}" type="parTrans" cxnId="{B09EA973-F346-40EE-8603-55B1615D2479}">
      <dgm:prSet/>
      <dgm:spPr/>
      <dgm:t>
        <a:bodyPr/>
        <a:lstStyle/>
        <a:p>
          <a:endParaRPr lang="fr-BE"/>
        </a:p>
      </dgm:t>
    </dgm:pt>
    <dgm:pt modelId="{4B71DAAA-1683-4064-AA92-3BFD6771187F}" type="sibTrans" cxnId="{B09EA973-F346-40EE-8603-55B1615D2479}">
      <dgm:prSet/>
      <dgm:spPr/>
      <dgm:t>
        <a:bodyPr/>
        <a:lstStyle/>
        <a:p>
          <a:endParaRPr lang="fr-BE"/>
        </a:p>
      </dgm:t>
    </dgm:pt>
    <dgm:pt modelId="{A10545B4-FA90-4741-96D8-6CB31BA77EF9}">
      <dgm:prSet/>
      <dgm:spPr>
        <a:solidFill>
          <a:schemeClr val="bg1">
            <a:alpha val="90000"/>
          </a:schemeClr>
        </a:solidFill>
        <a:ln>
          <a:solidFill>
            <a:schemeClr val="accent4"/>
          </a:solidFill>
        </a:ln>
      </dgm:spPr>
      <dgm:t>
        <a:bodyPr/>
        <a:lstStyle/>
        <a:p>
          <a:pPr>
            <a:buFont typeface="Wingdings" panose="05000000000000000000" pitchFamily="2" charset="2"/>
            <a:buChar char="§"/>
          </a:pPr>
          <a:r>
            <a:rPr lang="fr-BE" dirty="0"/>
            <a:t>la consommation d'alcool ou de stupéfiants sur les lieux de travail; </a:t>
          </a:r>
        </a:p>
      </dgm:t>
    </dgm:pt>
    <dgm:pt modelId="{3D32A995-12D1-403B-9DBE-1083BC61259F}" type="parTrans" cxnId="{6BDF4383-B0E5-4443-AB86-D1117C863ABE}">
      <dgm:prSet/>
      <dgm:spPr/>
      <dgm:t>
        <a:bodyPr/>
        <a:lstStyle/>
        <a:p>
          <a:endParaRPr lang="fr-BE"/>
        </a:p>
      </dgm:t>
    </dgm:pt>
    <dgm:pt modelId="{FE6C630F-5166-450D-A349-361CF3100A94}" type="sibTrans" cxnId="{6BDF4383-B0E5-4443-AB86-D1117C863ABE}">
      <dgm:prSet/>
      <dgm:spPr/>
      <dgm:t>
        <a:bodyPr/>
        <a:lstStyle/>
        <a:p>
          <a:endParaRPr lang="fr-BE"/>
        </a:p>
      </dgm:t>
    </dgm:pt>
    <dgm:pt modelId="{28D9843F-A018-473B-97CD-84165399A833}">
      <dgm:prSet/>
      <dgm:spPr>
        <a:solidFill>
          <a:schemeClr val="bg1">
            <a:alpha val="90000"/>
          </a:schemeClr>
        </a:solidFill>
        <a:ln>
          <a:solidFill>
            <a:schemeClr val="accent4"/>
          </a:solidFill>
        </a:ln>
      </dgm:spPr>
      <dgm:t>
        <a:bodyPr/>
        <a:lstStyle/>
        <a:p>
          <a:pPr>
            <a:buFont typeface="Wingdings" panose="05000000000000000000" pitchFamily="2" charset="2"/>
            <a:buChar char="§"/>
          </a:pPr>
          <a:r>
            <a:rPr lang="fr-BE" dirty="0"/>
            <a:t>la falsification de notes de frais</a:t>
          </a:r>
        </a:p>
      </dgm:t>
    </dgm:pt>
    <dgm:pt modelId="{EC12384D-CDBB-4297-9DF7-2964A1D7D72C}" type="parTrans" cxnId="{0B3A7955-F0E6-4ABE-ABA8-D69E551FCA16}">
      <dgm:prSet/>
      <dgm:spPr/>
      <dgm:t>
        <a:bodyPr/>
        <a:lstStyle/>
        <a:p>
          <a:endParaRPr lang="fr-BE"/>
        </a:p>
      </dgm:t>
    </dgm:pt>
    <dgm:pt modelId="{C87F85B7-1F28-4850-8129-CE48A10583E9}" type="sibTrans" cxnId="{0B3A7955-F0E6-4ABE-ABA8-D69E551FCA16}">
      <dgm:prSet/>
      <dgm:spPr/>
      <dgm:t>
        <a:bodyPr/>
        <a:lstStyle/>
        <a:p>
          <a:endParaRPr lang="fr-BE"/>
        </a:p>
      </dgm:t>
    </dgm:pt>
    <dgm:pt modelId="{20315A83-275F-452B-8AC7-CCDFBB87E19B}">
      <dgm:prSet/>
      <dgm:spPr>
        <a:solidFill>
          <a:schemeClr val="bg1">
            <a:alpha val="90000"/>
          </a:schemeClr>
        </a:solidFill>
        <a:ln>
          <a:solidFill>
            <a:schemeClr val="accent4"/>
          </a:solidFill>
        </a:ln>
      </dgm:spPr>
      <dgm:t>
        <a:bodyPr/>
        <a:lstStyle/>
        <a:p>
          <a:pPr marL="0" algn="l">
            <a:buFontTx/>
            <a:buNone/>
          </a:pPr>
          <a:endParaRPr lang="fr-BE" dirty="0"/>
        </a:p>
      </dgm:t>
    </dgm:pt>
    <dgm:pt modelId="{B6883AEB-1DEC-44D6-AB70-824891DF2E5C}" type="parTrans" cxnId="{E569C123-4E0F-4BEF-B63B-164F1EEEE8E9}">
      <dgm:prSet/>
      <dgm:spPr/>
      <dgm:t>
        <a:bodyPr/>
        <a:lstStyle/>
        <a:p>
          <a:endParaRPr lang="fr-BE"/>
        </a:p>
      </dgm:t>
    </dgm:pt>
    <dgm:pt modelId="{8CA90C47-2DD1-4906-BF50-A5464E18588F}" type="sibTrans" cxnId="{E569C123-4E0F-4BEF-B63B-164F1EEEE8E9}">
      <dgm:prSet/>
      <dgm:spPr/>
      <dgm:t>
        <a:bodyPr/>
        <a:lstStyle/>
        <a:p>
          <a:endParaRPr lang="fr-BE"/>
        </a:p>
      </dgm:t>
    </dgm:pt>
    <dgm:pt modelId="{BAFB183E-F5EA-43DB-BC87-3A13949BF75D}">
      <dgm:prSet/>
      <dgm:spPr>
        <a:solidFill>
          <a:schemeClr val="bg1">
            <a:alpha val="90000"/>
          </a:schemeClr>
        </a:solidFill>
        <a:ln>
          <a:solidFill>
            <a:schemeClr val="accent4"/>
          </a:solidFill>
        </a:ln>
      </dgm:spPr>
      <dgm:t>
        <a:bodyPr/>
        <a:lstStyle/>
        <a:p>
          <a:pPr marL="0" algn="l">
            <a:buFontTx/>
            <a:buNone/>
          </a:pPr>
          <a:r>
            <a:rPr lang="fr-BE" dirty="0"/>
            <a:t>(article 35 de la loi du 3 juillet 1978). </a:t>
          </a:r>
        </a:p>
      </dgm:t>
    </dgm:pt>
    <dgm:pt modelId="{A0662D64-583E-4CB6-BAF7-D8A9F2D2A75A}" type="parTrans" cxnId="{B2BABB98-4311-43C1-B70A-C82C312D3DFF}">
      <dgm:prSet/>
      <dgm:spPr/>
      <dgm:t>
        <a:bodyPr/>
        <a:lstStyle/>
        <a:p>
          <a:endParaRPr lang="fr-BE"/>
        </a:p>
      </dgm:t>
    </dgm:pt>
    <dgm:pt modelId="{9DC81175-CB26-4D24-AE3D-D043C6A1808B}" type="sibTrans" cxnId="{B2BABB98-4311-43C1-B70A-C82C312D3DFF}">
      <dgm:prSet/>
      <dgm:spPr/>
      <dgm:t>
        <a:bodyPr/>
        <a:lstStyle/>
        <a:p>
          <a:endParaRPr lang="fr-BE"/>
        </a:p>
      </dgm:t>
    </dgm:pt>
    <dgm:pt modelId="{07B55894-90AC-486B-8B54-600109C4C881}">
      <dgm:prSet/>
      <dgm:spPr>
        <a:solidFill>
          <a:schemeClr val="bg1">
            <a:alpha val="90000"/>
          </a:schemeClr>
        </a:solidFill>
        <a:ln>
          <a:solidFill>
            <a:schemeClr val="accent4"/>
          </a:solidFill>
        </a:ln>
      </dgm:spPr>
      <dgm:t>
        <a:bodyPr/>
        <a:lstStyle/>
        <a:p>
          <a:pPr>
            <a:buFont typeface="Wingdings" panose="05000000000000000000" pitchFamily="2" charset="2"/>
            <a:buChar char="§"/>
          </a:pPr>
          <a:r>
            <a:rPr lang="fr-BE" dirty="0"/>
            <a:t>la dégradation volontaire de matériel de l'employeur;  </a:t>
          </a:r>
        </a:p>
      </dgm:t>
    </dgm:pt>
    <dgm:pt modelId="{5276354F-B309-4CB5-B6E5-65BB8A1529D6}" type="parTrans" cxnId="{E64CD998-624A-4148-8770-23815DFCC255}">
      <dgm:prSet/>
      <dgm:spPr/>
      <dgm:t>
        <a:bodyPr/>
        <a:lstStyle/>
        <a:p>
          <a:endParaRPr lang="fr-BE"/>
        </a:p>
      </dgm:t>
    </dgm:pt>
    <dgm:pt modelId="{0D4AF6DF-E359-44D7-A91B-BF2269D0A308}" type="sibTrans" cxnId="{E64CD998-624A-4148-8770-23815DFCC255}">
      <dgm:prSet/>
      <dgm:spPr/>
      <dgm:t>
        <a:bodyPr/>
        <a:lstStyle/>
        <a:p>
          <a:endParaRPr lang="fr-BE"/>
        </a:p>
      </dgm:t>
    </dgm:pt>
    <dgm:pt modelId="{F91B3946-32E9-4686-A214-0028ED055B0C}" type="pres">
      <dgm:prSet presAssocID="{32813E12-2402-4D31-8A6E-F7564D6E8734}" presName="Name0" presStyleCnt="0">
        <dgm:presLayoutVars>
          <dgm:dir/>
          <dgm:animLvl val="lvl"/>
          <dgm:resizeHandles val="exact"/>
        </dgm:presLayoutVars>
      </dgm:prSet>
      <dgm:spPr/>
    </dgm:pt>
    <dgm:pt modelId="{A01694FE-A877-4638-A532-29F42DD6AD6B}" type="pres">
      <dgm:prSet presAssocID="{38C54273-2EC4-49E5-BCAC-7F79C05754C6}" presName="composite" presStyleCnt="0"/>
      <dgm:spPr/>
    </dgm:pt>
    <dgm:pt modelId="{499E0E68-E979-4023-912D-8F757B06387E}" type="pres">
      <dgm:prSet presAssocID="{38C54273-2EC4-49E5-BCAC-7F79C05754C6}" presName="parTx" presStyleLbl="alignNode1" presStyleIdx="0" presStyleCnt="2">
        <dgm:presLayoutVars>
          <dgm:chMax val="0"/>
          <dgm:chPref val="0"/>
          <dgm:bulletEnabled val="1"/>
        </dgm:presLayoutVars>
      </dgm:prSet>
      <dgm:spPr/>
    </dgm:pt>
    <dgm:pt modelId="{0C0115D6-18F0-435C-B166-AFC49C25FF6E}" type="pres">
      <dgm:prSet presAssocID="{38C54273-2EC4-49E5-BCAC-7F79C05754C6}" presName="desTx" presStyleLbl="alignAccFollowNode1" presStyleIdx="0" presStyleCnt="2">
        <dgm:presLayoutVars>
          <dgm:bulletEnabled val="1"/>
        </dgm:presLayoutVars>
      </dgm:prSet>
      <dgm:spPr/>
    </dgm:pt>
    <dgm:pt modelId="{DAF1C2A6-6295-46F6-ADEC-4B41A5BD51ED}" type="pres">
      <dgm:prSet presAssocID="{546DC43C-F0BE-48C2-BB7B-D46D19CE5E5A}" presName="space" presStyleCnt="0"/>
      <dgm:spPr/>
    </dgm:pt>
    <dgm:pt modelId="{78D163B1-718F-49DF-85FC-D10EAFF4E34B}" type="pres">
      <dgm:prSet presAssocID="{BE47D35C-5E5A-4F18-AB89-02EF570B5E9D}" presName="composite" presStyleCnt="0"/>
      <dgm:spPr/>
    </dgm:pt>
    <dgm:pt modelId="{06BED3A3-296B-4C25-9904-8D64E7EC0BF4}" type="pres">
      <dgm:prSet presAssocID="{BE47D35C-5E5A-4F18-AB89-02EF570B5E9D}" presName="parTx" presStyleLbl="alignNode1" presStyleIdx="1" presStyleCnt="2">
        <dgm:presLayoutVars>
          <dgm:chMax val="0"/>
          <dgm:chPref val="0"/>
          <dgm:bulletEnabled val="1"/>
        </dgm:presLayoutVars>
      </dgm:prSet>
      <dgm:spPr/>
    </dgm:pt>
    <dgm:pt modelId="{0B24B5BC-B80C-49A7-ABF1-CFFAAD67702A}" type="pres">
      <dgm:prSet presAssocID="{BE47D35C-5E5A-4F18-AB89-02EF570B5E9D}" presName="desTx" presStyleLbl="alignAccFollowNode1" presStyleIdx="1" presStyleCnt="2">
        <dgm:presLayoutVars>
          <dgm:bulletEnabled val="1"/>
        </dgm:presLayoutVars>
      </dgm:prSet>
      <dgm:spPr/>
    </dgm:pt>
  </dgm:ptLst>
  <dgm:cxnLst>
    <dgm:cxn modelId="{EFC19E0C-2EE3-41EF-A7E2-FA26ED284D95}" type="presOf" srcId="{A10545B4-FA90-4741-96D8-6CB31BA77EF9}" destId="{0B24B5BC-B80C-49A7-ABF1-CFFAAD67702A}" srcOrd="0" destOrd="5" presId="urn:microsoft.com/office/officeart/2005/8/layout/hList1"/>
    <dgm:cxn modelId="{96DFF712-EF2A-4963-8434-EDAF43B93015}" type="presOf" srcId="{32813E12-2402-4D31-8A6E-F7564D6E8734}" destId="{F91B3946-32E9-4686-A214-0028ED055B0C}" srcOrd="0" destOrd="0" presId="urn:microsoft.com/office/officeart/2005/8/layout/hList1"/>
    <dgm:cxn modelId="{522D3E1B-91FC-4F24-8F3C-25F493C40AF3}" srcId="{38C54273-2EC4-49E5-BCAC-7F79C05754C6}" destId="{495DB41D-1D98-4519-9882-94B58C56453F}" srcOrd="1" destOrd="0" parTransId="{5817CF89-BBA5-41AC-814B-BFD46A378B8D}" sibTransId="{1D973246-509A-496A-B62E-3D5B5D496527}"/>
    <dgm:cxn modelId="{CED2141F-232D-4890-9273-253CE959145B}" srcId="{32813E12-2402-4D31-8A6E-F7564D6E8734}" destId="{BE47D35C-5E5A-4F18-AB89-02EF570B5E9D}" srcOrd="1" destOrd="0" parTransId="{860BC6B1-8303-48D6-ABFB-2FE29D48FF06}" sibTransId="{6F4DFB28-79B0-47BE-8355-BD638F3932ED}"/>
    <dgm:cxn modelId="{E569C123-4E0F-4BEF-B63B-164F1EEEE8E9}" srcId="{38C54273-2EC4-49E5-BCAC-7F79C05754C6}" destId="{20315A83-275F-452B-8AC7-CCDFBB87E19B}" srcOrd="0" destOrd="0" parTransId="{B6883AEB-1DEC-44D6-AB70-824891DF2E5C}" sibTransId="{8CA90C47-2DD1-4906-BF50-A5464E18588F}"/>
    <dgm:cxn modelId="{AA74CB2A-7A88-4F93-BFEE-FE5E49F8D04F}" srcId="{BE47D35C-5E5A-4F18-AB89-02EF570B5E9D}" destId="{E28F3CBC-A72F-4B05-9748-E38000B49503}" srcOrd="3" destOrd="0" parTransId="{7E6A4480-FDA4-4675-9A81-A7A45E698520}" sibTransId="{67381F80-10D8-472C-80CF-48870D04B429}"/>
    <dgm:cxn modelId="{A8974839-0453-446E-8039-61F5029773FD}" type="presOf" srcId="{495DB41D-1D98-4519-9882-94B58C56453F}" destId="{0C0115D6-18F0-435C-B166-AFC49C25FF6E}" srcOrd="0" destOrd="1" presId="urn:microsoft.com/office/officeart/2005/8/layout/hList1"/>
    <dgm:cxn modelId="{3E80C140-5B1C-43D3-852E-B72601C49CCE}" type="presOf" srcId="{3F55BDF5-D531-43CE-8603-84459DE7D7BC}" destId="{0B24B5BC-B80C-49A7-ABF1-CFFAAD67702A}" srcOrd="0" destOrd="0" presId="urn:microsoft.com/office/officeart/2005/8/layout/hList1"/>
    <dgm:cxn modelId="{1FBDB85D-AF88-4640-8A00-664A91895D16}" type="presOf" srcId="{28D9843F-A018-473B-97CD-84165399A833}" destId="{0B24B5BC-B80C-49A7-ABF1-CFFAAD67702A}" srcOrd="0" destOrd="7" presId="urn:microsoft.com/office/officeart/2005/8/layout/hList1"/>
    <dgm:cxn modelId="{5D596E63-3027-4C84-B462-B6D93238E644}" srcId="{BE47D35C-5E5A-4F18-AB89-02EF570B5E9D}" destId="{3F55BDF5-D531-43CE-8603-84459DE7D7BC}" srcOrd="0" destOrd="0" parTransId="{181820DA-0A80-46CF-AB63-060D11618794}" sibTransId="{41F2CF93-A94E-4296-B013-98BF4CB1ED5B}"/>
    <dgm:cxn modelId="{F54FD465-B668-4BCD-9AB0-888230F6B3EF}" type="presOf" srcId="{07B55894-90AC-486B-8B54-600109C4C881}" destId="{0B24B5BC-B80C-49A7-ABF1-CFFAAD67702A}" srcOrd="0" destOrd="6" presId="urn:microsoft.com/office/officeart/2005/8/layout/hList1"/>
    <dgm:cxn modelId="{B09EA973-F346-40EE-8603-55B1615D2479}" srcId="{BE47D35C-5E5A-4F18-AB89-02EF570B5E9D}" destId="{4641E55E-C953-4670-956C-9CF3D9171C13}" srcOrd="4" destOrd="0" parTransId="{D52182EE-3676-4C6A-97A9-B43B6758199E}" sibTransId="{4B71DAAA-1683-4064-AA92-3BFD6771187F}"/>
    <dgm:cxn modelId="{7639E073-17EC-4DA5-834A-4BEECBF7DFD9}" type="presOf" srcId="{BAFB183E-F5EA-43DB-BC87-3A13949BF75D}" destId="{0C0115D6-18F0-435C-B166-AFC49C25FF6E}" srcOrd="0" destOrd="2" presId="urn:microsoft.com/office/officeart/2005/8/layout/hList1"/>
    <dgm:cxn modelId="{DA12A474-D77C-4FD0-8780-DFD3D4B7361C}" type="presOf" srcId="{8DCD60AF-D80B-41A9-9889-934B8F3C9A38}" destId="{0B24B5BC-B80C-49A7-ABF1-CFFAAD67702A}" srcOrd="0" destOrd="2" presId="urn:microsoft.com/office/officeart/2005/8/layout/hList1"/>
    <dgm:cxn modelId="{AD99AB74-F47B-40B1-A0DC-6ED7699AD1DD}" srcId="{BE47D35C-5E5A-4F18-AB89-02EF570B5E9D}" destId="{632924A7-274F-4067-8B17-8C7FFDFC2461}" srcOrd="8" destOrd="0" parTransId="{85F773A2-2D3D-444B-8B08-B562A7CDD3BE}" sibTransId="{8438E38C-643D-4280-8730-81BDE3E1B42E}"/>
    <dgm:cxn modelId="{0B3A7955-F0E6-4ABE-ABA8-D69E551FCA16}" srcId="{BE47D35C-5E5A-4F18-AB89-02EF570B5E9D}" destId="{28D9843F-A018-473B-97CD-84165399A833}" srcOrd="7" destOrd="0" parTransId="{EC12384D-CDBB-4297-9DF7-2964A1D7D72C}" sibTransId="{C87F85B7-1F28-4850-8129-CE48A10583E9}"/>
    <dgm:cxn modelId="{6BDF4383-B0E5-4443-AB86-D1117C863ABE}" srcId="{BE47D35C-5E5A-4F18-AB89-02EF570B5E9D}" destId="{A10545B4-FA90-4741-96D8-6CB31BA77EF9}" srcOrd="5" destOrd="0" parTransId="{3D32A995-12D1-403B-9DBE-1083BC61259F}" sibTransId="{FE6C630F-5166-450D-A349-361CF3100A94}"/>
    <dgm:cxn modelId="{17DF828F-AB28-4304-AEAA-A6004EA0E1D5}" type="presOf" srcId="{50F984DA-34C6-4683-956C-3F0660EE7518}" destId="{0B24B5BC-B80C-49A7-ABF1-CFFAAD67702A}" srcOrd="0" destOrd="1" presId="urn:microsoft.com/office/officeart/2005/8/layout/hList1"/>
    <dgm:cxn modelId="{CB2E9393-3648-45EA-B421-6E84D133DE70}" type="presOf" srcId="{38C54273-2EC4-49E5-BCAC-7F79C05754C6}" destId="{499E0E68-E979-4023-912D-8F757B06387E}" srcOrd="0" destOrd="0" presId="urn:microsoft.com/office/officeart/2005/8/layout/hList1"/>
    <dgm:cxn modelId="{B2BABB98-4311-43C1-B70A-C82C312D3DFF}" srcId="{38C54273-2EC4-49E5-BCAC-7F79C05754C6}" destId="{BAFB183E-F5EA-43DB-BC87-3A13949BF75D}" srcOrd="2" destOrd="0" parTransId="{A0662D64-583E-4CB6-BAF7-D8A9F2D2A75A}" sibTransId="{9DC81175-CB26-4D24-AE3D-D043C6A1808B}"/>
    <dgm:cxn modelId="{E64CD998-624A-4148-8770-23815DFCC255}" srcId="{BE47D35C-5E5A-4F18-AB89-02EF570B5E9D}" destId="{07B55894-90AC-486B-8B54-600109C4C881}" srcOrd="6" destOrd="0" parTransId="{5276354F-B309-4CB5-B6E5-65BB8A1529D6}" sibTransId="{0D4AF6DF-E359-44D7-A91B-BF2269D0A308}"/>
    <dgm:cxn modelId="{495E439B-9665-488C-9BDB-F4F0EF3BC89B}" type="presOf" srcId="{632924A7-274F-4067-8B17-8C7FFDFC2461}" destId="{0B24B5BC-B80C-49A7-ABF1-CFFAAD67702A}" srcOrd="0" destOrd="8" presId="urn:microsoft.com/office/officeart/2005/8/layout/hList1"/>
    <dgm:cxn modelId="{8685DBA4-AC3D-454C-B535-DAAD75D10212}" type="presOf" srcId="{BE47D35C-5E5A-4F18-AB89-02EF570B5E9D}" destId="{06BED3A3-296B-4C25-9904-8D64E7EC0BF4}" srcOrd="0" destOrd="0" presId="urn:microsoft.com/office/officeart/2005/8/layout/hList1"/>
    <dgm:cxn modelId="{68E07FA5-0DCD-43A2-8D3A-58878302E8BB}" srcId="{BE47D35C-5E5A-4F18-AB89-02EF570B5E9D}" destId="{50F984DA-34C6-4683-956C-3F0660EE7518}" srcOrd="1" destOrd="0" parTransId="{9B1C6E86-DB8A-432F-A611-036FE3FE790E}" sibTransId="{5808971A-30C1-4949-9286-F531EC47FCF3}"/>
    <dgm:cxn modelId="{44789CB4-F711-4DA6-9017-B9DA4F12D5E3}" type="presOf" srcId="{E28F3CBC-A72F-4B05-9748-E38000B49503}" destId="{0B24B5BC-B80C-49A7-ABF1-CFFAAD67702A}" srcOrd="0" destOrd="3" presId="urn:microsoft.com/office/officeart/2005/8/layout/hList1"/>
    <dgm:cxn modelId="{C320F7B6-8E66-4EF0-926B-7ADD4B326DD2}" srcId="{BE47D35C-5E5A-4F18-AB89-02EF570B5E9D}" destId="{8DCD60AF-D80B-41A9-9889-934B8F3C9A38}" srcOrd="2" destOrd="0" parTransId="{97E9028C-A899-43F7-B06B-F3E2C6DA4E76}" sibTransId="{1FFCD5DF-1E94-43B4-8066-8F9EDD8FCA8A}"/>
    <dgm:cxn modelId="{D97449B9-5ECD-44C7-814C-101546DDC77C}" type="presOf" srcId="{ABF4EB26-B9DC-4C13-8FFA-8A4DBB993EF4}" destId="{0C0115D6-18F0-435C-B166-AFC49C25FF6E}" srcOrd="0" destOrd="3" presId="urn:microsoft.com/office/officeart/2005/8/layout/hList1"/>
    <dgm:cxn modelId="{5CF57AC9-7F92-42EB-8346-1C7925C0E6BB}" srcId="{32813E12-2402-4D31-8A6E-F7564D6E8734}" destId="{38C54273-2EC4-49E5-BCAC-7F79C05754C6}" srcOrd="0" destOrd="0" parTransId="{B459C9BB-25AC-4C0B-99CE-53C8E84B9091}" sibTransId="{546DC43C-F0BE-48C2-BB7B-D46D19CE5E5A}"/>
    <dgm:cxn modelId="{F3748DFE-232C-47F9-A1A0-A972D28D3E63}" srcId="{38C54273-2EC4-49E5-BCAC-7F79C05754C6}" destId="{ABF4EB26-B9DC-4C13-8FFA-8A4DBB993EF4}" srcOrd="3" destOrd="0" parTransId="{A29561FE-1753-4455-9AE8-1EAFC60D7CFA}" sibTransId="{8FBCB360-65FB-45BE-9A84-9AB3FD9BB4D4}"/>
    <dgm:cxn modelId="{A0F8E8FE-6269-435B-A1EC-8E89F814C2B8}" type="presOf" srcId="{20315A83-275F-452B-8AC7-CCDFBB87E19B}" destId="{0C0115D6-18F0-435C-B166-AFC49C25FF6E}" srcOrd="0" destOrd="0" presId="urn:microsoft.com/office/officeart/2005/8/layout/hList1"/>
    <dgm:cxn modelId="{4F95F9FE-7A9B-4CE8-B728-0DADD01F2712}" type="presOf" srcId="{4641E55E-C953-4670-956C-9CF3D9171C13}" destId="{0B24B5BC-B80C-49A7-ABF1-CFFAAD67702A}" srcOrd="0" destOrd="4" presId="urn:microsoft.com/office/officeart/2005/8/layout/hList1"/>
    <dgm:cxn modelId="{DC970AFD-CB90-4C3C-8BFF-82BFC22D737B}" type="presParOf" srcId="{F91B3946-32E9-4686-A214-0028ED055B0C}" destId="{A01694FE-A877-4638-A532-29F42DD6AD6B}" srcOrd="0" destOrd="0" presId="urn:microsoft.com/office/officeart/2005/8/layout/hList1"/>
    <dgm:cxn modelId="{7FC1D74F-F173-4215-A4F5-881AFC2E4D6F}" type="presParOf" srcId="{A01694FE-A877-4638-A532-29F42DD6AD6B}" destId="{499E0E68-E979-4023-912D-8F757B06387E}" srcOrd="0" destOrd="0" presId="urn:microsoft.com/office/officeart/2005/8/layout/hList1"/>
    <dgm:cxn modelId="{6314CE0E-7A17-49DE-8EA3-9599A76FAFD4}" type="presParOf" srcId="{A01694FE-A877-4638-A532-29F42DD6AD6B}" destId="{0C0115D6-18F0-435C-B166-AFC49C25FF6E}" srcOrd="1" destOrd="0" presId="urn:microsoft.com/office/officeart/2005/8/layout/hList1"/>
    <dgm:cxn modelId="{A64CF0B0-D0A3-450C-A8FB-B04A95A293F3}" type="presParOf" srcId="{F91B3946-32E9-4686-A214-0028ED055B0C}" destId="{DAF1C2A6-6295-46F6-ADEC-4B41A5BD51ED}" srcOrd="1" destOrd="0" presId="urn:microsoft.com/office/officeart/2005/8/layout/hList1"/>
    <dgm:cxn modelId="{A61BCDC1-2005-41DA-BFF2-B11E97FE6309}" type="presParOf" srcId="{F91B3946-32E9-4686-A214-0028ED055B0C}" destId="{78D163B1-718F-49DF-85FC-D10EAFF4E34B}" srcOrd="2" destOrd="0" presId="urn:microsoft.com/office/officeart/2005/8/layout/hList1"/>
    <dgm:cxn modelId="{3CA4CDAE-504C-49EF-BDB3-EE50A69D455F}" type="presParOf" srcId="{78D163B1-718F-49DF-85FC-D10EAFF4E34B}" destId="{06BED3A3-296B-4C25-9904-8D64E7EC0BF4}" srcOrd="0" destOrd="0" presId="urn:microsoft.com/office/officeart/2005/8/layout/hList1"/>
    <dgm:cxn modelId="{4B58476C-DABD-4FA9-898B-1F239E60ACA6}" type="presParOf" srcId="{78D163B1-718F-49DF-85FC-D10EAFF4E34B}" destId="{0B24B5BC-B80C-49A7-ABF1-CFFAAD67702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8C195A1-8424-4DC7-BB04-2A7BBEBF53EE}"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fr-BE"/>
        </a:p>
      </dgm:t>
    </dgm:pt>
    <dgm:pt modelId="{0DA1FC7B-9A29-46DD-AE65-F71378779373}">
      <dgm:prSet phldrT="[Texte]"/>
      <dgm:spPr>
        <a:solidFill>
          <a:schemeClr val="accent4">
            <a:lumMod val="50000"/>
          </a:schemeClr>
        </a:solidFill>
      </dgm:spPr>
      <dgm:t>
        <a:bodyPr/>
        <a:lstStyle/>
        <a:p>
          <a:pPr marL="0" indent="0">
            <a:tabLst>
              <a:tab pos="84138" algn="l"/>
            </a:tabLst>
          </a:pPr>
          <a:r>
            <a:rPr lang="fr-BE" dirty="0"/>
            <a:t>Manquements constatés</a:t>
          </a:r>
        </a:p>
      </dgm:t>
    </dgm:pt>
    <dgm:pt modelId="{8175B846-7E91-43A7-A7D9-2D1E3F28ED98}" type="parTrans" cxnId="{F9B4ABCE-1C05-4BD6-AB26-A81483E2235B}">
      <dgm:prSet/>
      <dgm:spPr/>
      <dgm:t>
        <a:bodyPr/>
        <a:lstStyle/>
        <a:p>
          <a:endParaRPr lang="fr-BE"/>
        </a:p>
      </dgm:t>
    </dgm:pt>
    <dgm:pt modelId="{D0F4689D-72A8-4D04-BC40-2FBE9F9217EC}" type="sibTrans" cxnId="{F9B4ABCE-1C05-4BD6-AB26-A81483E2235B}">
      <dgm:prSet/>
      <dgm:spPr/>
      <dgm:t>
        <a:bodyPr/>
        <a:lstStyle/>
        <a:p>
          <a:endParaRPr lang="fr-BE"/>
        </a:p>
      </dgm:t>
    </dgm:pt>
    <dgm:pt modelId="{DFBA8583-B989-4BAA-9C53-533379D0A68F}">
      <dgm:prSet phldrT="[Texte]"/>
      <dgm:spPr>
        <a:solidFill>
          <a:schemeClr val="accent4">
            <a:lumMod val="75000"/>
          </a:schemeClr>
        </a:solidFill>
      </dgm:spPr>
      <dgm:t>
        <a:bodyPr/>
        <a:lstStyle/>
        <a:p>
          <a:r>
            <a:rPr lang="fr-BE" dirty="0"/>
            <a:t>Convocation</a:t>
          </a:r>
        </a:p>
      </dgm:t>
    </dgm:pt>
    <dgm:pt modelId="{78A8147A-6999-4BD6-8946-57728A76C6DB}" type="parTrans" cxnId="{045D58BE-0C78-445C-B7F6-FCB515C57290}">
      <dgm:prSet/>
      <dgm:spPr/>
      <dgm:t>
        <a:bodyPr/>
        <a:lstStyle/>
        <a:p>
          <a:endParaRPr lang="fr-BE"/>
        </a:p>
      </dgm:t>
    </dgm:pt>
    <dgm:pt modelId="{8338A243-5A60-4078-B15E-A49438750230}" type="sibTrans" cxnId="{045D58BE-0C78-445C-B7F6-FCB515C57290}">
      <dgm:prSet/>
      <dgm:spPr/>
      <dgm:t>
        <a:bodyPr/>
        <a:lstStyle/>
        <a:p>
          <a:endParaRPr lang="fr-BE"/>
        </a:p>
      </dgm:t>
    </dgm:pt>
    <dgm:pt modelId="{E7774018-74EC-4811-941B-C089A91257FA}">
      <dgm:prSet phldrT="[Texte]"/>
      <dgm:spPr>
        <a:solidFill>
          <a:schemeClr val="accent4"/>
        </a:solidFill>
      </dgm:spPr>
      <dgm:t>
        <a:bodyPr/>
        <a:lstStyle/>
        <a:p>
          <a:r>
            <a:rPr lang="fr-BE" dirty="0"/>
            <a:t>Audition </a:t>
          </a:r>
        </a:p>
      </dgm:t>
    </dgm:pt>
    <dgm:pt modelId="{6D0D0848-70CF-4B54-B528-58545BF6CF63}" type="parTrans" cxnId="{F85ADA2A-831E-40F2-B3D5-2A07749595EB}">
      <dgm:prSet/>
      <dgm:spPr/>
      <dgm:t>
        <a:bodyPr/>
        <a:lstStyle/>
        <a:p>
          <a:endParaRPr lang="fr-BE"/>
        </a:p>
      </dgm:t>
    </dgm:pt>
    <dgm:pt modelId="{F872B769-CE57-4CA2-8933-5DD0C84752FA}" type="sibTrans" cxnId="{F85ADA2A-831E-40F2-B3D5-2A07749595EB}">
      <dgm:prSet/>
      <dgm:spPr/>
      <dgm:t>
        <a:bodyPr/>
        <a:lstStyle/>
        <a:p>
          <a:endParaRPr lang="fr-BE"/>
        </a:p>
      </dgm:t>
    </dgm:pt>
    <dgm:pt modelId="{84D371D4-CF9A-4D8C-805F-848AE51A89FF}">
      <dgm:prSet/>
      <dgm:spPr>
        <a:solidFill>
          <a:schemeClr val="accent4">
            <a:lumMod val="60000"/>
            <a:lumOff val="40000"/>
          </a:schemeClr>
        </a:solidFill>
      </dgm:spPr>
      <dgm:t>
        <a:bodyPr/>
        <a:lstStyle/>
        <a:p>
          <a:r>
            <a:rPr lang="fr-BE" dirty="0"/>
            <a:t>Proposition de licenciement </a:t>
          </a:r>
        </a:p>
      </dgm:t>
    </dgm:pt>
    <dgm:pt modelId="{07EFD681-3FBA-4AE0-A0B9-06B14F687F61}" type="parTrans" cxnId="{AE6A45F4-3FDC-43C8-BACC-863965D697F8}">
      <dgm:prSet/>
      <dgm:spPr/>
      <dgm:t>
        <a:bodyPr/>
        <a:lstStyle/>
        <a:p>
          <a:endParaRPr lang="fr-BE"/>
        </a:p>
      </dgm:t>
    </dgm:pt>
    <dgm:pt modelId="{CA844E8B-CA7F-48A1-8B3A-11B778316D49}" type="sibTrans" cxnId="{AE6A45F4-3FDC-43C8-BACC-863965D697F8}">
      <dgm:prSet/>
      <dgm:spPr/>
      <dgm:t>
        <a:bodyPr/>
        <a:lstStyle/>
        <a:p>
          <a:endParaRPr lang="fr-BE"/>
        </a:p>
      </dgm:t>
    </dgm:pt>
    <dgm:pt modelId="{02F846B9-FFA1-43DF-AE9E-D42BEA560645}" type="pres">
      <dgm:prSet presAssocID="{D8C195A1-8424-4DC7-BB04-2A7BBEBF53EE}" presName="outerComposite" presStyleCnt="0">
        <dgm:presLayoutVars>
          <dgm:chMax val="5"/>
          <dgm:dir/>
          <dgm:resizeHandles val="exact"/>
        </dgm:presLayoutVars>
      </dgm:prSet>
      <dgm:spPr/>
    </dgm:pt>
    <dgm:pt modelId="{1B5F136E-AF56-4C4F-99D6-6004CC9297A5}" type="pres">
      <dgm:prSet presAssocID="{D8C195A1-8424-4DC7-BB04-2A7BBEBF53EE}" presName="dummyMaxCanvas" presStyleCnt="0">
        <dgm:presLayoutVars/>
      </dgm:prSet>
      <dgm:spPr/>
    </dgm:pt>
    <dgm:pt modelId="{8F2D387C-E730-4FC2-ABB4-F1BCAB07A155}" type="pres">
      <dgm:prSet presAssocID="{D8C195A1-8424-4DC7-BB04-2A7BBEBF53EE}" presName="FourNodes_1" presStyleLbl="node1" presStyleIdx="0" presStyleCnt="4">
        <dgm:presLayoutVars>
          <dgm:bulletEnabled val="1"/>
        </dgm:presLayoutVars>
      </dgm:prSet>
      <dgm:spPr/>
    </dgm:pt>
    <dgm:pt modelId="{D9C89228-7E8F-45EC-9C7E-EF52D143F2C6}" type="pres">
      <dgm:prSet presAssocID="{D8C195A1-8424-4DC7-BB04-2A7BBEBF53EE}" presName="FourNodes_2" presStyleLbl="node1" presStyleIdx="1" presStyleCnt="4">
        <dgm:presLayoutVars>
          <dgm:bulletEnabled val="1"/>
        </dgm:presLayoutVars>
      </dgm:prSet>
      <dgm:spPr/>
    </dgm:pt>
    <dgm:pt modelId="{D22A5271-1368-4C84-92A8-A48D5F21E919}" type="pres">
      <dgm:prSet presAssocID="{D8C195A1-8424-4DC7-BB04-2A7BBEBF53EE}" presName="FourNodes_3" presStyleLbl="node1" presStyleIdx="2" presStyleCnt="4">
        <dgm:presLayoutVars>
          <dgm:bulletEnabled val="1"/>
        </dgm:presLayoutVars>
      </dgm:prSet>
      <dgm:spPr/>
    </dgm:pt>
    <dgm:pt modelId="{A1586413-52FE-4D80-8C94-8FFA5C501175}" type="pres">
      <dgm:prSet presAssocID="{D8C195A1-8424-4DC7-BB04-2A7BBEBF53EE}" presName="FourNodes_4" presStyleLbl="node1" presStyleIdx="3" presStyleCnt="4">
        <dgm:presLayoutVars>
          <dgm:bulletEnabled val="1"/>
        </dgm:presLayoutVars>
      </dgm:prSet>
      <dgm:spPr/>
    </dgm:pt>
    <dgm:pt modelId="{3C29E943-AE19-4CAC-B78F-70720F8FC693}" type="pres">
      <dgm:prSet presAssocID="{D8C195A1-8424-4DC7-BB04-2A7BBEBF53EE}" presName="FourConn_1-2" presStyleLbl="fgAccFollowNode1" presStyleIdx="0" presStyleCnt="3">
        <dgm:presLayoutVars>
          <dgm:bulletEnabled val="1"/>
        </dgm:presLayoutVars>
      </dgm:prSet>
      <dgm:spPr/>
    </dgm:pt>
    <dgm:pt modelId="{1E46C4E9-3099-4C23-AD98-261D2EA460CF}" type="pres">
      <dgm:prSet presAssocID="{D8C195A1-8424-4DC7-BB04-2A7BBEBF53EE}" presName="FourConn_2-3" presStyleLbl="fgAccFollowNode1" presStyleIdx="1" presStyleCnt="3">
        <dgm:presLayoutVars>
          <dgm:bulletEnabled val="1"/>
        </dgm:presLayoutVars>
      </dgm:prSet>
      <dgm:spPr/>
    </dgm:pt>
    <dgm:pt modelId="{EB78F293-16C9-4A00-A6FA-41F2F027AB9D}" type="pres">
      <dgm:prSet presAssocID="{D8C195A1-8424-4DC7-BB04-2A7BBEBF53EE}" presName="FourConn_3-4" presStyleLbl="fgAccFollowNode1" presStyleIdx="2" presStyleCnt="3">
        <dgm:presLayoutVars>
          <dgm:bulletEnabled val="1"/>
        </dgm:presLayoutVars>
      </dgm:prSet>
      <dgm:spPr/>
    </dgm:pt>
    <dgm:pt modelId="{252861E6-C036-4E7B-8E26-85CE77C2E092}" type="pres">
      <dgm:prSet presAssocID="{D8C195A1-8424-4DC7-BB04-2A7BBEBF53EE}" presName="FourNodes_1_text" presStyleLbl="node1" presStyleIdx="3" presStyleCnt="4">
        <dgm:presLayoutVars>
          <dgm:bulletEnabled val="1"/>
        </dgm:presLayoutVars>
      </dgm:prSet>
      <dgm:spPr/>
    </dgm:pt>
    <dgm:pt modelId="{07FECB78-D44A-4E06-87CB-346D97BB4DD4}" type="pres">
      <dgm:prSet presAssocID="{D8C195A1-8424-4DC7-BB04-2A7BBEBF53EE}" presName="FourNodes_2_text" presStyleLbl="node1" presStyleIdx="3" presStyleCnt="4">
        <dgm:presLayoutVars>
          <dgm:bulletEnabled val="1"/>
        </dgm:presLayoutVars>
      </dgm:prSet>
      <dgm:spPr/>
    </dgm:pt>
    <dgm:pt modelId="{28D7FA88-4DA2-4CBE-8F71-36CE557F959A}" type="pres">
      <dgm:prSet presAssocID="{D8C195A1-8424-4DC7-BB04-2A7BBEBF53EE}" presName="FourNodes_3_text" presStyleLbl="node1" presStyleIdx="3" presStyleCnt="4">
        <dgm:presLayoutVars>
          <dgm:bulletEnabled val="1"/>
        </dgm:presLayoutVars>
      </dgm:prSet>
      <dgm:spPr/>
    </dgm:pt>
    <dgm:pt modelId="{2D289EB5-6A04-4B6F-A765-693B6356D199}" type="pres">
      <dgm:prSet presAssocID="{D8C195A1-8424-4DC7-BB04-2A7BBEBF53EE}" presName="FourNodes_4_text" presStyleLbl="node1" presStyleIdx="3" presStyleCnt="4">
        <dgm:presLayoutVars>
          <dgm:bulletEnabled val="1"/>
        </dgm:presLayoutVars>
      </dgm:prSet>
      <dgm:spPr/>
    </dgm:pt>
  </dgm:ptLst>
  <dgm:cxnLst>
    <dgm:cxn modelId="{CEEC9400-9B71-467F-BC70-2840767072F2}" type="presOf" srcId="{0DA1FC7B-9A29-46DD-AE65-F71378779373}" destId="{8F2D387C-E730-4FC2-ABB4-F1BCAB07A155}" srcOrd="0" destOrd="0" presId="urn:microsoft.com/office/officeart/2005/8/layout/vProcess5"/>
    <dgm:cxn modelId="{43D6D327-6BDA-4AB2-8631-E436971BE938}" type="presOf" srcId="{84D371D4-CF9A-4D8C-805F-848AE51A89FF}" destId="{A1586413-52FE-4D80-8C94-8FFA5C501175}" srcOrd="0" destOrd="0" presId="urn:microsoft.com/office/officeart/2005/8/layout/vProcess5"/>
    <dgm:cxn modelId="{F85ADA2A-831E-40F2-B3D5-2A07749595EB}" srcId="{D8C195A1-8424-4DC7-BB04-2A7BBEBF53EE}" destId="{E7774018-74EC-4811-941B-C089A91257FA}" srcOrd="2" destOrd="0" parTransId="{6D0D0848-70CF-4B54-B528-58545BF6CF63}" sibTransId="{F872B769-CE57-4CA2-8933-5DD0C84752FA}"/>
    <dgm:cxn modelId="{76F69D44-878B-4FDD-9B0D-E22014EF0C4D}" type="presOf" srcId="{DFBA8583-B989-4BAA-9C53-533379D0A68F}" destId="{D9C89228-7E8F-45EC-9C7E-EF52D143F2C6}" srcOrd="0" destOrd="0" presId="urn:microsoft.com/office/officeart/2005/8/layout/vProcess5"/>
    <dgm:cxn modelId="{E9AC0245-2E1A-4938-A45A-8E1012DDBB8F}" type="presOf" srcId="{DFBA8583-B989-4BAA-9C53-533379D0A68F}" destId="{07FECB78-D44A-4E06-87CB-346D97BB4DD4}" srcOrd="1" destOrd="0" presId="urn:microsoft.com/office/officeart/2005/8/layout/vProcess5"/>
    <dgm:cxn modelId="{2B645847-3245-4514-B2FE-C6E7AEAA12CF}" type="presOf" srcId="{0DA1FC7B-9A29-46DD-AE65-F71378779373}" destId="{252861E6-C036-4E7B-8E26-85CE77C2E092}" srcOrd="1" destOrd="0" presId="urn:microsoft.com/office/officeart/2005/8/layout/vProcess5"/>
    <dgm:cxn modelId="{19CD106E-0412-4414-AA36-5A01445E1215}" type="presOf" srcId="{84D371D4-CF9A-4D8C-805F-848AE51A89FF}" destId="{2D289EB5-6A04-4B6F-A765-693B6356D199}" srcOrd="1" destOrd="0" presId="urn:microsoft.com/office/officeart/2005/8/layout/vProcess5"/>
    <dgm:cxn modelId="{1BA1EC6E-E25F-4E01-A06B-FD6C1313FEA6}" type="presOf" srcId="{E7774018-74EC-4811-941B-C089A91257FA}" destId="{D22A5271-1368-4C84-92A8-A48D5F21E919}" srcOrd="0" destOrd="0" presId="urn:microsoft.com/office/officeart/2005/8/layout/vProcess5"/>
    <dgm:cxn modelId="{3A271A81-0432-4877-BD5B-B8AFCF3AE5BD}" type="presOf" srcId="{D0F4689D-72A8-4D04-BC40-2FBE9F9217EC}" destId="{3C29E943-AE19-4CAC-B78F-70720F8FC693}" srcOrd="0" destOrd="0" presId="urn:microsoft.com/office/officeart/2005/8/layout/vProcess5"/>
    <dgm:cxn modelId="{04FD0384-2AFD-40D3-896D-FA2D1A9555E8}" type="presOf" srcId="{8338A243-5A60-4078-B15E-A49438750230}" destId="{1E46C4E9-3099-4C23-AD98-261D2EA460CF}" srcOrd="0" destOrd="0" presId="urn:microsoft.com/office/officeart/2005/8/layout/vProcess5"/>
    <dgm:cxn modelId="{045D58BE-0C78-445C-B7F6-FCB515C57290}" srcId="{D8C195A1-8424-4DC7-BB04-2A7BBEBF53EE}" destId="{DFBA8583-B989-4BAA-9C53-533379D0A68F}" srcOrd="1" destOrd="0" parTransId="{78A8147A-6999-4BD6-8946-57728A76C6DB}" sibTransId="{8338A243-5A60-4078-B15E-A49438750230}"/>
    <dgm:cxn modelId="{2A4002CA-1D98-479A-BC4C-6A5DFE984C3E}" type="presOf" srcId="{E7774018-74EC-4811-941B-C089A91257FA}" destId="{28D7FA88-4DA2-4CBE-8F71-36CE557F959A}" srcOrd="1" destOrd="0" presId="urn:microsoft.com/office/officeart/2005/8/layout/vProcess5"/>
    <dgm:cxn modelId="{F9B4ABCE-1C05-4BD6-AB26-A81483E2235B}" srcId="{D8C195A1-8424-4DC7-BB04-2A7BBEBF53EE}" destId="{0DA1FC7B-9A29-46DD-AE65-F71378779373}" srcOrd="0" destOrd="0" parTransId="{8175B846-7E91-43A7-A7D9-2D1E3F28ED98}" sibTransId="{D0F4689D-72A8-4D04-BC40-2FBE9F9217EC}"/>
    <dgm:cxn modelId="{785A90CF-8FEE-4B6F-9BF9-5E74125A5F39}" type="presOf" srcId="{F872B769-CE57-4CA2-8933-5DD0C84752FA}" destId="{EB78F293-16C9-4A00-A6FA-41F2F027AB9D}" srcOrd="0" destOrd="0" presId="urn:microsoft.com/office/officeart/2005/8/layout/vProcess5"/>
    <dgm:cxn modelId="{715D8AD0-7594-46BF-8337-483FBF370329}" type="presOf" srcId="{D8C195A1-8424-4DC7-BB04-2A7BBEBF53EE}" destId="{02F846B9-FFA1-43DF-AE9E-D42BEA560645}" srcOrd="0" destOrd="0" presId="urn:microsoft.com/office/officeart/2005/8/layout/vProcess5"/>
    <dgm:cxn modelId="{AE6A45F4-3FDC-43C8-BACC-863965D697F8}" srcId="{D8C195A1-8424-4DC7-BB04-2A7BBEBF53EE}" destId="{84D371D4-CF9A-4D8C-805F-848AE51A89FF}" srcOrd="3" destOrd="0" parTransId="{07EFD681-3FBA-4AE0-A0B9-06B14F687F61}" sibTransId="{CA844E8B-CA7F-48A1-8B3A-11B778316D49}"/>
    <dgm:cxn modelId="{4676FF2A-40E1-4061-996B-BF30BB2D7DCD}" type="presParOf" srcId="{02F846B9-FFA1-43DF-AE9E-D42BEA560645}" destId="{1B5F136E-AF56-4C4F-99D6-6004CC9297A5}" srcOrd="0" destOrd="0" presId="urn:microsoft.com/office/officeart/2005/8/layout/vProcess5"/>
    <dgm:cxn modelId="{EEDC42EE-B27F-4CC3-AF3E-FDEE4945EF80}" type="presParOf" srcId="{02F846B9-FFA1-43DF-AE9E-D42BEA560645}" destId="{8F2D387C-E730-4FC2-ABB4-F1BCAB07A155}" srcOrd="1" destOrd="0" presId="urn:microsoft.com/office/officeart/2005/8/layout/vProcess5"/>
    <dgm:cxn modelId="{93192D22-2584-4D1D-A1F4-0A7AB3825C38}" type="presParOf" srcId="{02F846B9-FFA1-43DF-AE9E-D42BEA560645}" destId="{D9C89228-7E8F-45EC-9C7E-EF52D143F2C6}" srcOrd="2" destOrd="0" presId="urn:microsoft.com/office/officeart/2005/8/layout/vProcess5"/>
    <dgm:cxn modelId="{72FF1F5F-F2B8-48F5-B8CC-9187336584FE}" type="presParOf" srcId="{02F846B9-FFA1-43DF-AE9E-D42BEA560645}" destId="{D22A5271-1368-4C84-92A8-A48D5F21E919}" srcOrd="3" destOrd="0" presId="urn:microsoft.com/office/officeart/2005/8/layout/vProcess5"/>
    <dgm:cxn modelId="{531B98BB-6900-4E75-AC46-B6E28DA0776D}" type="presParOf" srcId="{02F846B9-FFA1-43DF-AE9E-D42BEA560645}" destId="{A1586413-52FE-4D80-8C94-8FFA5C501175}" srcOrd="4" destOrd="0" presId="urn:microsoft.com/office/officeart/2005/8/layout/vProcess5"/>
    <dgm:cxn modelId="{73375A06-50DD-4A58-83B1-FD199D72931B}" type="presParOf" srcId="{02F846B9-FFA1-43DF-AE9E-D42BEA560645}" destId="{3C29E943-AE19-4CAC-B78F-70720F8FC693}" srcOrd="5" destOrd="0" presId="urn:microsoft.com/office/officeart/2005/8/layout/vProcess5"/>
    <dgm:cxn modelId="{74E033C7-4FA7-4096-8267-EC1A3C8485B4}" type="presParOf" srcId="{02F846B9-FFA1-43DF-AE9E-D42BEA560645}" destId="{1E46C4E9-3099-4C23-AD98-261D2EA460CF}" srcOrd="6" destOrd="0" presId="urn:microsoft.com/office/officeart/2005/8/layout/vProcess5"/>
    <dgm:cxn modelId="{E7BB6203-ECDD-481D-A1B9-7D5F93FF8662}" type="presParOf" srcId="{02F846B9-FFA1-43DF-AE9E-D42BEA560645}" destId="{EB78F293-16C9-4A00-A6FA-41F2F027AB9D}" srcOrd="7" destOrd="0" presId="urn:microsoft.com/office/officeart/2005/8/layout/vProcess5"/>
    <dgm:cxn modelId="{B7ADCAFE-451F-408F-B7BD-CDAAF9B179BE}" type="presParOf" srcId="{02F846B9-FFA1-43DF-AE9E-D42BEA560645}" destId="{252861E6-C036-4E7B-8E26-85CE77C2E092}" srcOrd="8" destOrd="0" presId="urn:microsoft.com/office/officeart/2005/8/layout/vProcess5"/>
    <dgm:cxn modelId="{A781707F-760D-4539-9DE4-50F612183C44}" type="presParOf" srcId="{02F846B9-FFA1-43DF-AE9E-D42BEA560645}" destId="{07FECB78-D44A-4E06-87CB-346D97BB4DD4}" srcOrd="9" destOrd="0" presId="urn:microsoft.com/office/officeart/2005/8/layout/vProcess5"/>
    <dgm:cxn modelId="{9B93F6CA-0561-42D9-BA5F-6E873390BA3B}" type="presParOf" srcId="{02F846B9-FFA1-43DF-AE9E-D42BEA560645}" destId="{28D7FA88-4DA2-4CBE-8F71-36CE557F959A}" srcOrd="10" destOrd="0" presId="urn:microsoft.com/office/officeart/2005/8/layout/vProcess5"/>
    <dgm:cxn modelId="{FCB7A594-106D-4CAA-B141-0CD903AF3D25}" type="presParOf" srcId="{02F846B9-FFA1-43DF-AE9E-D42BEA560645}" destId="{2D289EB5-6A04-4B6F-A765-693B6356D199}"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50D198C-90A1-45F3-831B-6AF4DB8E267B}"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fr-BE"/>
        </a:p>
      </dgm:t>
    </dgm:pt>
    <dgm:pt modelId="{3E9088E1-B1D8-454B-9739-51B8908C0604}">
      <dgm:prSet custT="1"/>
      <dgm:spPr>
        <a:solidFill>
          <a:schemeClr val="accent3"/>
        </a:solidFill>
      </dgm:spPr>
      <dgm:t>
        <a:bodyPr/>
        <a:lstStyle/>
        <a:p>
          <a:r>
            <a:rPr lang="fr-BE" sz="1600" dirty="0"/>
            <a:t>Santé (passée-actuelle-future) du travailleur </a:t>
          </a:r>
        </a:p>
      </dgm:t>
    </dgm:pt>
    <dgm:pt modelId="{C077094F-1653-4614-8F77-BF9DAFDE1E97}" type="parTrans" cxnId="{0477F438-D35D-4807-A69B-88EA1D5E1A5A}">
      <dgm:prSet/>
      <dgm:spPr/>
      <dgm:t>
        <a:bodyPr/>
        <a:lstStyle/>
        <a:p>
          <a:endParaRPr lang="fr-BE" sz="1600"/>
        </a:p>
      </dgm:t>
    </dgm:pt>
    <dgm:pt modelId="{07D9EAF8-B319-4D2C-8771-174B6A635950}" type="sibTrans" cxnId="{0477F438-D35D-4807-A69B-88EA1D5E1A5A}">
      <dgm:prSet/>
      <dgm:spPr/>
      <dgm:t>
        <a:bodyPr/>
        <a:lstStyle/>
        <a:p>
          <a:endParaRPr lang="fr-BE" sz="1600"/>
        </a:p>
      </dgm:t>
    </dgm:pt>
    <dgm:pt modelId="{3E110367-324F-488C-B9F4-D28184271434}">
      <dgm:prSet custT="1"/>
      <dgm:spPr/>
      <dgm:t>
        <a:bodyPr/>
        <a:lstStyle/>
        <a:p>
          <a:r>
            <a:rPr lang="fr-BE" sz="1600" dirty="0"/>
            <a:t>Conséquence</a:t>
          </a:r>
        </a:p>
      </dgm:t>
    </dgm:pt>
    <dgm:pt modelId="{7D3CC274-2CC8-4879-BEBA-A638840C0C1E}" type="parTrans" cxnId="{07099361-D99E-421D-9DEB-26FE580EF519}">
      <dgm:prSet/>
      <dgm:spPr/>
      <dgm:t>
        <a:bodyPr/>
        <a:lstStyle/>
        <a:p>
          <a:endParaRPr lang="fr-BE" sz="1600"/>
        </a:p>
      </dgm:t>
    </dgm:pt>
    <dgm:pt modelId="{51E0092E-0382-4A2B-AC3F-19F54C80E44E}" type="sibTrans" cxnId="{07099361-D99E-421D-9DEB-26FE580EF519}">
      <dgm:prSet/>
      <dgm:spPr/>
      <dgm:t>
        <a:bodyPr/>
        <a:lstStyle/>
        <a:p>
          <a:endParaRPr lang="fr-BE" sz="1600"/>
        </a:p>
      </dgm:t>
    </dgm:pt>
    <dgm:pt modelId="{B1E843A2-5A5B-4FF1-B579-0E9756ACDD7E}">
      <dgm:prSet custT="1"/>
      <dgm:spPr>
        <a:solidFill>
          <a:schemeClr val="accent3"/>
        </a:solidFill>
      </dgm:spPr>
      <dgm:t>
        <a:bodyPr/>
        <a:lstStyle/>
        <a:p>
          <a:r>
            <a:rPr lang="fr-BE" sz="1600" dirty="0"/>
            <a:t>Sanction </a:t>
          </a:r>
        </a:p>
      </dgm:t>
    </dgm:pt>
    <dgm:pt modelId="{95FEF7C1-D224-44A4-A8B5-7C5AA66810B2}" type="parTrans" cxnId="{18B6B29E-4D26-468E-A6E6-3E38960850EC}">
      <dgm:prSet/>
      <dgm:spPr/>
      <dgm:t>
        <a:bodyPr/>
        <a:lstStyle/>
        <a:p>
          <a:endParaRPr lang="fr-BE" sz="1600"/>
        </a:p>
      </dgm:t>
    </dgm:pt>
    <dgm:pt modelId="{2AD53189-DD66-4B57-B5AB-414B05DB858E}" type="sibTrans" cxnId="{18B6B29E-4D26-468E-A6E6-3E38960850EC}">
      <dgm:prSet/>
      <dgm:spPr/>
      <dgm:t>
        <a:bodyPr/>
        <a:lstStyle/>
        <a:p>
          <a:endParaRPr lang="fr-BE" sz="1600"/>
        </a:p>
      </dgm:t>
    </dgm:pt>
    <dgm:pt modelId="{DD8BCB2B-C744-4447-ABFA-4EEA62C65154}">
      <dgm:prSet custT="1"/>
      <dgm:spPr>
        <a:ln>
          <a:solidFill>
            <a:schemeClr val="accent4"/>
          </a:solidFill>
        </a:ln>
      </dgm:spPr>
      <dgm:t>
        <a:bodyPr/>
        <a:lstStyle/>
        <a:p>
          <a:pPr marL="0">
            <a:buFontTx/>
            <a:buNone/>
          </a:pPr>
          <a:r>
            <a:rPr lang="fr-BE" sz="1600" dirty="0"/>
            <a:t>L’employeur qui licencie un travailleur en raison de son état de santé s’expose à une condamnation pour licenciement discriminatoire. </a:t>
          </a:r>
        </a:p>
      </dgm:t>
    </dgm:pt>
    <dgm:pt modelId="{0E16D021-1239-43C2-9D02-8F3921B9889A}" type="parTrans" cxnId="{E91A6F81-F3D0-4DD3-B2CB-ABB605BFED73}">
      <dgm:prSet/>
      <dgm:spPr/>
      <dgm:t>
        <a:bodyPr/>
        <a:lstStyle/>
        <a:p>
          <a:endParaRPr lang="fr-BE" sz="1600"/>
        </a:p>
      </dgm:t>
    </dgm:pt>
    <dgm:pt modelId="{F7A13127-4A2F-48EE-98B2-8DADF0C737BB}" type="sibTrans" cxnId="{E91A6F81-F3D0-4DD3-B2CB-ABB605BFED73}">
      <dgm:prSet/>
      <dgm:spPr/>
      <dgm:t>
        <a:bodyPr/>
        <a:lstStyle/>
        <a:p>
          <a:endParaRPr lang="fr-BE" sz="1600"/>
        </a:p>
      </dgm:t>
    </dgm:pt>
    <dgm:pt modelId="{5AC292E2-F052-47AF-84CD-A075FB6CC2CC}">
      <dgm:prSet custT="1"/>
      <dgm:spPr>
        <a:ln>
          <a:solidFill>
            <a:schemeClr val="accent4"/>
          </a:solidFill>
        </a:ln>
      </dgm:spPr>
      <dgm:t>
        <a:bodyPr/>
        <a:lstStyle/>
        <a:p>
          <a:pPr marL="171450"/>
          <a:endParaRPr lang="fr-BE" sz="1600" dirty="0"/>
        </a:p>
      </dgm:t>
    </dgm:pt>
    <dgm:pt modelId="{9CB81A43-A482-4A39-BFB9-FA44DFB46A46}" type="parTrans" cxnId="{388A0CEF-2BF9-45EE-8A72-917830393650}">
      <dgm:prSet/>
      <dgm:spPr/>
      <dgm:t>
        <a:bodyPr/>
        <a:lstStyle/>
        <a:p>
          <a:endParaRPr lang="fr-BE" sz="1600"/>
        </a:p>
      </dgm:t>
    </dgm:pt>
    <dgm:pt modelId="{6F9BE0D9-E84F-4B92-88E4-146C94244A6B}" type="sibTrans" cxnId="{388A0CEF-2BF9-45EE-8A72-917830393650}">
      <dgm:prSet/>
      <dgm:spPr/>
      <dgm:t>
        <a:bodyPr/>
        <a:lstStyle/>
        <a:p>
          <a:endParaRPr lang="fr-BE" sz="1600"/>
        </a:p>
      </dgm:t>
    </dgm:pt>
    <dgm:pt modelId="{CD43B255-6F0C-41DC-BE71-1D4E01CFD8C0}">
      <dgm:prSet custT="1"/>
      <dgm:spPr>
        <a:ln>
          <a:solidFill>
            <a:schemeClr val="accent4"/>
          </a:solidFill>
        </a:ln>
      </dgm:spPr>
      <dgm:t>
        <a:bodyPr/>
        <a:lstStyle/>
        <a:p>
          <a:pPr indent="0">
            <a:buFontTx/>
            <a:buNone/>
          </a:pPr>
          <a:r>
            <a:rPr lang="fr-BE" sz="1600" dirty="0"/>
            <a:t>Payement au travailleur d’une indemnisation dont le montant correspond à 6 mois de rémunération.</a:t>
          </a:r>
        </a:p>
      </dgm:t>
    </dgm:pt>
    <dgm:pt modelId="{BDCDE36C-1A1E-4377-BC73-0DA44F1B5246}" type="parTrans" cxnId="{84510FED-165E-4CF8-A86B-35F287942371}">
      <dgm:prSet/>
      <dgm:spPr/>
      <dgm:t>
        <a:bodyPr/>
        <a:lstStyle/>
        <a:p>
          <a:endParaRPr lang="fr-BE" sz="1600"/>
        </a:p>
      </dgm:t>
    </dgm:pt>
    <dgm:pt modelId="{126F814F-3DBD-4C1D-A180-13E5CAA63CFE}" type="sibTrans" cxnId="{84510FED-165E-4CF8-A86B-35F287942371}">
      <dgm:prSet/>
      <dgm:spPr/>
      <dgm:t>
        <a:bodyPr/>
        <a:lstStyle/>
        <a:p>
          <a:endParaRPr lang="fr-BE" sz="1600"/>
        </a:p>
      </dgm:t>
    </dgm:pt>
    <dgm:pt modelId="{BD7B1459-B793-4ACB-ABAB-DAA95F3805B2}">
      <dgm:prSet custT="1"/>
      <dgm:spPr>
        <a:ln>
          <a:solidFill>
            <a:schemeClr val="accent4"/>
          </a:solidFill>
        </a:ln>
      </dgm:spPr>
      <dgm:t>
        <a:bodyPr/>
        <a:lstStyle/>
        <a:p>
          <a:pPr>
            <a:buFontTx/>
            <a:buNone/>
          </a:pPr>
          <a:r>
            <a:rPr lang="fr-BE" sz="1600" dirty="0"/>
            <a:t>Critère protégé par les règles en matière de lutte contre les discriminations.</a:t>
          </a:r>
        </a:p>
      </dgm:t>
    </dgm:pt>
    <dgm:pt modelId="{EEAB7D87-6230-49AB-8367-A044389A8961}" type="parTrans" cxnId="{674209E9-B4DF-4175-BA94-377E237D74A0}">
      <dgm:prSet/>
      <dgm:spPr/>
      <dgm:t>
        <a:bodyPr/>
        <a:lstStyle/>
        <a:p>
          <a:endParaRPr lang="fr-BE" sz="1600"/>
        </a:p>
      </dgm:t>
    </dgm:pt>
    <dgm:pt modelId="{77CE5118-5BBB-495A-A981-F0A031E4E4E9}" type="sibTrans" cxnId="{674209E9-B4DF-4175-BA94-377E237D74A0}">
      <dgm:prSet/>
      <dgm:spPr/>
      <dgm:t>
        <a:bodyPr/>
        <a:lstStyle/>
        <a:p>
          <a:endParaRPr lang="fr-BE" sz="1600"/>
        </a:p>
      </dgm:t>
    </dgm:pt>
    <dgm:pt modelId="{7D5D37A4-E935-47AC-A862-DCEBA8BD9C0B}">
      <dgm:prSet custT="1"/>
      <dgm:spPr>
        <a:ln>
          <a:solidFill>
            <a:schemeClr val="accent4"/>
          </a:solidFill>
        </a:ln>
      </dgm:spPr>
      <dgm:t>
        <a:bodyPr/>
        <a:lstStyle/>
        <a:p>
          <a:endParaRPr lang="fr-BE" sz="1600"/>
        </a:p>
      </dgm:t>
    </dgm:pt>
    <dgm:pt modelId="{588D5B2E-072A-4625-B300-1C77FEDE06EE}" type="parTrans" cxnId="{BBF3CAD8-C159-4522-A411-C0671DDDC212}">
      <dgm:prSet/>
      <dgm:spPr/>
      <dgm:t>
        <a:bodyPr/>
        <a:lstStyle/>
        <a:p>
          <a:endParaRPr lang="fr-BE" sz="1600"/>
        </a:p>
      </dgm:t>
    </dgm:pt>
    <dgm:pt modelId="{B6D66F59-56D0-4329-8282-2DC84A57CA70}" type="sibTrans" cxnId="{BBF3CAD8-C159-4522-A411-C0671DDDC212}">
      <dgm:prSet/>
      <dgm:spPr/>
      <dgm:t>
        <a:bodyPr/>
        <a:lstStyle/>
        <a:p>
          <a:endParaRPr lang="fr-BE" sz="1600"/>
        </a:p>
      </dgm:t>
    </dgm:pt>
    <dgm:pt modelId="{2610DD62-95F4-4F47-8852-5DA1149D3ED3}">
      <dgm:prSet custT="1"/>
      <dgm:spPr>
        <a:ln>
          <a:solidFill>
            <a:schemeClr val="accent4"/>
          </a:solidFill>
        </a:ln>
      </dgm:spPr>
      <dgm:t>
        <a:bodyPr/>
        <a:lstStyle/>
        <a:p>
          <a:pPr marL="0">
            <a:buFontTx/>
            <a:buNone/>
          </a:pPr>
          <a:endParaRPr lang="fr-BE" sz="1600" dirty="0"/>
        </a:p>
      </dgm:t>
    </dgm:pt>
    <dgm:pt modelId="{4431ADB9-0D4C-4E7D-83F6-92D23D8249D2}" type="parTrans" cxnId="{EB854D97-3B6A-4519-9353-8FCDD891F6CD}">
      <dgm:prSet/>
      <dgm:spPr/>
      <dgm:t>
        <a:bodyPr/>
        <a:lstStyle/>
        <a:p>
          <a:endParaRPr lang="fr-BE" sz="1600"/>
        </a:p>
      </dgm:t>
    </dgm:pt>
    <dgm:pt modelId="{750C9C68-958E-4193-A494-8DDA55045759}" type="sibTrans" cxnId="{EB854D97-3B6A-4519-9353-8FCDD891F6CD}">
      <dgm:prSet/>
      <dgm:spPr/>
      <dgm:t>
        <a:bodyPr/>
        <a:lstStyle/>
        <a:p>
          <a:endParaRPr lang="fr-BE" sz="1600"/>
        </a:p>
      </dgm:t>
    </dgm:pt>
    <dgm:pt modelId="{3E18AC46-EEB5-42F8-B18A-72031C375D96}">
      <dgm:prSet custT="1"/>
      <dgm:spPr>
        <a:ln>
          <a:solidFill>
            <a:schemeClr val="accent4"/>
          </a:solidFill>
        </a:ln>
      </dgm:spPr>
      <dgm:t>
        <a:bodyPr/>
        <a:lstStyle/>
        <a:p>
          <a:pPr indent="0">
            <a:buFontTx/>
            <a:buNone/>
          </a:pPr>
          <a:endParaRPr lang="fr-BE" sz="1600" dirty="0"/>
        </a:p>
      </dgm:t>
    </dgm:pt>
    <dgm:pt modelId="{3F468BE1-FADC-4EED-B401-33E7536FFA6D}" type="parTrans" cxnId="{AADC84EF-55CB-45C2-AA19-0B3056F0A439}">
      <dgm:prSet/>
      <dgm:spPr/>
      <dgm:t>
        <a:bodyPr/>
        <a:lstStyle/>
        <a:p>
          <a:endParaRPr lang="fr-BE" sz="1600"/>
        </a:p>
      </dgm:t>
    </dgm:pt>
    <dgm:pt modelId="{93C3453C-2154-400E-96BB-5301BE3A257C}" type="sibTrans" cxnId="{AADC84EF-55CB-45C2-AA19-0B3056F0A439}">
      <dgm:prSet/>
      <dgm:spPr/>
      <dgm:t>
        <a:bodyPr/>
        <a:lstStyle/>
        <a:p>
          <a:endParaRPr lang="fr-BE" sz="1600"/>
        </a:p>
      </dgm:t>
    </dgm:pt>
    <dgm:pt modelId="{7C2A16BE-8EB0-4168-BC64-1292474B323E}">
      <dgm:prSet custT="1"/>
      <dgm:spPr>
        <a:ln>
          <a:solidFill>
            <a:schemeClr val="accent4"/>
          </a:solidFill>
        </a:ln>
      </dgm:spPr>
      <dgm:t>
        <a:bodyPr/>
        <a:lstStyle/>
        <a:p>
          <a:pPr>
            <a:buFontTx/>
            <a:buNone/>
          </a:pPr>
          <a:endParaRPr lang="fr-BE" sz="1600" dirty="0"/>
        </a:p>
      </dgm:t>
    </dgm:pt>
    <dgm:pt modelId="{6D9B67EF-2733-4C17-836B-AC8F9D5F9E9F}" type="parTrans" cxnId="{32703ADB-9052-4BE4-AE10-302DEBE2A9BC}">
      <dgm:prSet/>
      <dgm:spPr/>
      <dgm:t>
        <a:bodyPr/>
        <a:lstStyle/>
        <a:p>
          <a:endParaRPr lang="fr-BE" sz="1600"/>
        </a:p>
      </dgm:t>
    </dgm:pt>
    <dgm:pt modelId="{0A656B39-A78D-4DDD-AECE-198542E616D7}" type="sibTrans" cxnId="{32703ADB-9052-4BE4-AE10-302DEBE2A9BC}">
      <dgm:prSet/>
      <dgm:spPr/>
      <dgm:t>
        <a:bodyPr/>
        <a:lstStyle/>
        <a:p>
          <a:endParaRPr lang="fr-BE" sz="1600"/>
        </a:p>
      </dgm:t>
    </dgm:pt>
    <dgm:pt modelId="{5685AFFD-DE0E-4404-AD3D-38A4752137BA}" type="pres">
      <dgm:prSet presAssocID="{550D198C-90A1-45F3-831B-6AF4DB8E267B}" presName="linear" presStyleCnt="0">
        <dgm:presLayoutVars>
          <dgm:dir/>
          <dgm:animLvl val="lvl"/>
          <dgm:resizeHandles val="exact"/>
        </dgm:presLayoutVars>
      </dgm:prSet>
      <dgm:spPr/>
    </dgm:pt>
    <dgm:pt modelId="{0A547D5F-DBC7-4CCB-8E40-5426A862531B}" type="pres">
      <dgm:prSet presAssocID="{3E9088E1-B1D8-454B-9739-51B8908C0604}" presName="parentLin" presStyleCnt="0"/>
      <dgm:spPr/>
    </dgm:pt>
    <dgm:pt modelId="{78BAB311-F664-4886-8CB5-ED30498C4685}" type="pres">
      <dgm:prSet presAssocID="{3E9088E1-B1D8-454B-9739-51B8908C0604}" presName="parentLeftMargin" presStyleLbl="node1" presStyleIdx="0" presStyleCnt="3"/>
      <dgm:spPr/>
    </dgm:pt>
    <dgm:pt modelId="{DF075303-57EE-4855-B4AE-3D1CF05F0232}" type="pres">
      <dgm:prSet presAssocID="{3E9088E1-B1D8-454B-9739-51B8908C0604}" presName="parentText" presStyleLbl="node1" presStyleIdx="0" presStyleCnt="3">
        <dgm:presLayoutVars>
          <dgm:chMax val="0"/>
          <dgm:bulletEnabled val="1"/>
        </dgm:presLayoutVars>
      </dgm:prSet>
      <dgm:spPr/>
    </dgm:pt>
    <dgm:pt modelId="{9DD38F8F-1F32-4E85-A651-473D4B416379}" type="pres">
      <dgm:prSet presAssocID="{3E9088E1-B1D8-454B-9739-51B8908C0604}" presName="negativeSpace" presStyleCnt="0"/>
      <dgm:spPr/>
    </dgm:pt>
    <dgm:pt modelId="{851E6ADC-010E-449A-8A45-67CE7963B4A0}" type="pres">
      <dgm:prSet presAssocID="{3E9088E1-B1D8-454B-9739-51B8908C0604}" presName="childText" presStyleLbl="conFgAcc1" presStyleIdx="0" presStyleCnt="3">
        <dgm:presLayoutVars>
          <dgm:bulletEnabled val="1"/>
        </dgm:presLayoutVars>
      </dgm:prSet>
      <dgm:spPr/>
    </dgm:pt>
    <dgm:pt modelId="{51A61757-956B-49FF-92F3-B5D137AC973A}" type="pres">
      <dgm:prSet presAssocID="{07D9EAF8-B319-4D2C-8771-174B6A635950}" presName="spaceBetweenRectangles" presStyleCnt="0"/>
      <dgm:spPr/>
    </dgm:pt>
    <dgm:pt modelId="{ACC80978-3597-4C8A-9667-B1BCB6F12F18}" type="pres">
      <dgm:prSet presAssocID="{3E110367-324F-488C-B9F4-D28184271434}" presName="parentLin" presStyleCnt="0"/>
      <dgm:spPr/>
    </dgm:pt>
    <dgm:pt modelId="{1A6D306E-D2B8-42F7-AB1F-FE913F32CD14}" type="pres">
      <dgm:prSet presAssocID="{3E110367-324F-488C-B9F4-D28184271434}" presName="parentLeftMargin" presStyleLbl="node1" presStyleIdx="0" presStyleCnt="3"/>
      <dgm:spPr/>
    </dgm:pt>
    <dgm:pt modelId="{750E98F3-8B00-4E25-B038-2E4276E2CD4F}" type="pres">
      <dgm:prSet presAssocID="{3E110367-324F-488C-B9F4-D28184271434}" presName="parentText" presStyleLbl="node1" presStyleIdx="1" presStyleCnt="3">
        <dgm:presLayoutVars>
          <dgm:chMax val="0"/>
          <dgm:bulletEnabled val="1"/>
        </dgm:presLayoutVars>
      </dgm:prSet>
      <dgm:spPr/>
    </dgm:pt>
    <dgm:pt modelId="{6BD79933-5208-4080-99D0-A28EA9D0F836}" type="pres">
      <dgm:prSet presAssocID="{3E110367-324F-488C-B9F4-D28184271434}" presName="negativeSpace" presStyleCnt="0"/>
      <dgm:spPr/>
    </dgm:pt>
    <dgm:pt modelId="{A2D89B38-BD64-48E6-A4F9-A958958AFB96}" type="pres">
      <dgm:prSet presAssocID="{3E110367-324F-488C-B9F4-D28184271434}" presName="childText" presStyleLbl="conFgAcc1" presStyleIdx="1" presStyleCnt="3">
        <dgm:presLayoutVars>
          <dgm:bulletEnabled val="1"/>
        </dgm:presLayoutVars>
      </dgm:prSet>
      <dgm:spPr/>
    </dgm:pt>
    <dgm:pt modelId="{BA76B718-2CBA-46E7-98D9-117E591C60A3}" type="pres">
      <dgm:prSet presAssocID="{51E0092E-0382-4A2B-AC3F-19F54C80E44E}" presName="spaceBetweenRectangles" presStyleCnt="0"/>
      <dgm:spPr/>
    </dgm:pt>
    <dgm:pt modelId="{3E9235BE-AA0D-41B7-AE26-A5A7934E917B}" type="pres">
      <dgm:prSet presAssocID="{B1E843A2-5A5B-4FF1-B579-0E9756ACDD7E}" presName="parentLin" presStyleCnt="0"/>
      <dgm:spPr/>
    </dgm:pt>
    <dgm:pt modelId="{078796C7-E15A-43FE-8503-27ED1DD71859}" type="pres">
      <dgm:prSet presAssocID="{B1E843A2-5A5B-4FF1-B579-0E9756ACDD7E}" presName="parentLeftMargin" presStyleLbl="node1" presStyleIdx="1" presStyleCnt="3"/>
      <dgm:spPr/>
    </dgm:pt>
    <dgm:pt modelId="{D7DFEC99-BE86-4C38-A9D5-F35AA78F1990}" type="pres">
      <dgm:prSet presAssocID="{B1E843A2-5A5B-4FF1-B579-0E9756ACDD7E}" presName="parentText" presStyleLbl="node1" presStyleIdx="2" presStyleCnt="3">
        <dgm:presLayoutVars>
          <dgm:chMax val="0"/>
          <dgm:bulletEnabled val="1"/>
        </dgm:presLayoutVars>
      </dgm:prSet>
      <dgm:spPr/>
    </dgm:pt>
    <dgm:pt modelId="{35D29D3E-DBCB-4C21-BB6B-F73CCF607F09}" type="pres">
      <dgm:prSet presAssocID="{B1E843A2-5A5B-4FF1-B579-0E9756ACDD7E}" presName="negativeSpace" presStyleCnt="0"/>
      <dgm:spPr/>
    </dgm:pt>
    <dgm:pt modelId="{77FC4777-DB76-47BE-AE15-1D8447157DCB}" type="pres">
      <dgm:prSet presAssocID="{B1E843A2-5A5B-4FF1-B579-0E9756ACDD7E}" presName="childText" presStyleLbl="conFgAcc1" presStyleIdx="2" presStyleCnt="3">
        <dgm:presLayoutVars>
          <dgm:bulletEnabled val="1"/>
        </dgm:presLayoutVars>
      </dgm:prSet>
      <dgm:spPr/>
    </dgm:pt>
  </dgm:ptLst>
  <dgm:cxnLst>
    <dgm:cxn modelId="{5C85A007-182B-4E1E-8DE1-32A132AE3313}" type="presOf" srcId="{B1E843A2-5A5B-4FF1-B579-0E9756ACDD7E}" destId="{D7DFEC99-BE86-4C38-A9D5-F35AA78F1990}" srcOrd="1" destOrd="0" presId="urn:microsoft.com/office/officeart/2005/8/layout/list1"/>
    <dgm:cxn modelId="{5AE2C61B-69AE-45A9-9DF1-E40A23C4EDBD}" type="presOf" srcId="{BD7B1459-B793-4ACB-ABAB-DAA95F3805B2}" destId="{851E6ADC-010E-449A-8A45-67CE7963B4A0}" srcOrd="0" destOrd="1" presId="urn:microsoft.com/office/officeart/2005/8/layout/list1"/>
    <dgm:cxn modelId="{07D28934-40EE-4598-8997-B53384278ED9}" type="presOf" srcId="{5AC292E2-F052-47AF-84CD-A075FB6CC2CC}" destId="{A2D89B38-BD64-48E6-A4F9-A958958AFB96}" srcOrd="0" destOrd="2" presId="urn:microsoft.com/office/officeart/2005/8/layout/list1"/>
    <dgm:cxn modelId="{B76BB037-1F6B-473F-8776-C23A4331A8D6}" type="presOf" srcId="{3E110367-324F-488C-B9F4-D28184271434}" destId="{1A6D306E-D2B8-42F7-AB1F-FE913F32CD14}" srcOrd="0" destOrd="0" presId="urn:microsoft.com/office/officeart/2005/8/layout/list1"/>
    <dgm:cxn modelId="{0477F438-D35D-4807-A69B-88EA1D5E1A5A}" srcId="{550D198C-90A1-45F3-831B-6AF4DB8E267B}" destId="{3E9088E1-B1D8-454B-9739-51B8908C0604}" srcOrd="0" destOrd="0" parTransId="{C077094F-1653-4614-8F77-BF9DAFDE1E97}" sibTransId="{07D9EAF8-B319-4D2C-8771-174B6A635950}"/>
    <dgm:cxn modelId="{3165DD3F-3CA5-4D9D-A89A-D59310ED9349}" type="presOf" srcId="{3E18AC46-EEB5-42F8-B18A-72031C375D96}" destId="{77FC4777-DB76-47BE-AE15-1D8447157DCB}" srcOrd="0" destOrd="0" presId="urn:microsoft.com/office/officeart/2005/8/layout/list1"/>
    <dgm:cxn modelId="{2FE8815D-56C2-4DA2-AB58-7185D822F6C0}" type="presOf" srcId="{3E110367-324F-488C-B9F4-D28184271434}" destId="{750E98F3-8B00-4E25-B038-2E4276E2CD4F}" srcOrd="1" destOrd="0" presId="urn:microsoft.com/office/officeart/2005/8/layout/list1"/>
    <dgm:cxn modelId="{07099361-D99E-421D-9DEB-26FE580EF519}" srcId="{550D198C-90A1-45F3-831B-6AF4DB8E267B}" destId="{3E110367-324F-488C-B9F4-D28184271434}" srcOrd="1" destOrd="0" parTransId="{7D3CC274-2CC8-4879-BEBA-A638840C0C1E}" sibTransId="{51E0092E-0382-4A2B-AC3F-19F54C80E44E}"/>
    <dgm:cxn modelId="{23373949-814D-4C7E-87E6-613F47CE160E}" type="presOf" srcId="{B1E843A2-5A5B-4FF1-B579-0E9756ACDD7E}" destId="{078796C7-E15A-43FE-8503-27ED1DD71859}" srcOrd="0" destOrd="0" presId="urn:microsoft.com/office/officeart/2005/8/layout/list1"/>
    <dgm:cxn modelId="{E91A6F81-F3D0-4DD3-B2CB-ABB605BFED73}" srcId="{3E110367-324F-488C-B9F4-D28184271434}" destId="{DD8BCB2B-C744-4447-ABFA-4EEA62C65154}" srcOrd="1" destOrd="0" parTransId="{0E16D021-1239-43C2-9D02-8F3921B9889A}" sibTransId="{F7A13127-4A2F-48EE-98B2-8DADF0C737BB}"/>
    <dgm:cxn modelId="{04139782-F1CF-4B67-80C0-023FBE95147E}" type="presOf" srcId="{7D5D37A4-E935-47AC-A862-DCEBA8BD9C0B}" destId="{851E6ADC-010E-449A-8A45-67CE7963B4A0}" srcOrd="0" destOrd="2" presId="urn:microsoft.com/office/officeart/2005/8/layout/list1"/>
    <dgm:cxn modelId="{6C52F190-988F-4703-B75B-5B0EC08E546D}" type="presOf" srcId="{CD43B255-6F0C-41DC-BE71-1D4E01CFD8C0}" destId="{77FC4777-DB76-47BE-AE15-1D8447157DCB}" srcOrd="0" destOrd="1" presId="urn:microsoft.com/office/officeart/2005/8/layout/list1"/>
    <dgm:cxn modelId="{EB854D97-3B6A-4519-9353-8FCDD891F6CD}" srcId="{3E110367-324F-488C-B9F4-D28184271434}" destId="{2610DD62-95F4-4F47-8852-5DA1149D3ED3}" srcOrd="0" destOrd="0" parTransId="{4431ADB9-0D4C-4E7D-83F6-92D23D8249D2}" sibTransId="{750C9C68-958E-4193-A494-8DDA55045759}"/>
    <dgm:cxn modelId="{7FCB869A-854F-42E7-AF6D-CD9F8A68CC27}" type="presOf" srcId="{3E9088E1-B1D8-454B-9739-51B8908C0604}" destId="{DF075303-57EE-4855-B4AE-3D1CF05F0232}" srcOrd="1" destOrd="0" presId="urn:microsoft.com/office/officeart/2005/8/layout/list1"/>
    <dgm:cxn modelId="{18B6B29E-4D26-468E-A6E6-3E38960850EC}" srcId="{550D198C-90A1-45F3-831B-6AF4DB8E267B}" destId="{B1E843A2-5A5B-4FF1-B579-0E9756ACDD7E}" srcOrd="2" destOrd="0" parTransId="{95FEF7C1-D224-44A4-A8B5-7C5AA66810B2}" sibTransId="{2AD53189-DD66-4B57-B5AB-414B05DB858E}"/>
    <dgm:cxn modelId="{A9113CA2-F1C9-40BF-A225-086AB15BC1D3}" type="presOf" srcId="{3E9088E1-B1D8-454B-9739-51B8908C0604}" destId="{78BAB311-F664-4886-8CB5-ED30498C4685}" srcOrd="0" destOrd="0" presId="urn:microsoft.com/office/officeart/2005/8/layout/list1"/>
    <dgm:cxn modelId="{C64141A7-0433-4814-9852-B12A956FF775}" type="presOf" srcId="{DD8BCB2B-C744-4447-ABFA-4EEA62C65154}" destId="{A2D89B38-BD64-48E6-A4F9-A958958AFB96}" srcOrd="0" destOrd="1" presId="urn:microsoft.com/office/officeart/2005/8/layout/list1"/>
    <dgm:cxn modelId="{DEEC9EC9-8E5D-4204-97A8-E779EE754F40}" type="presOf" srcId="{2610DD62-95F4-4F47-8852-5DA1149D3ED3}" destId="{A2D89B38-BD64-48E6-A4F9-A958958AFB96}" srcOrd="0" destOrd="0" presId="urn:microsoft.com/office/officeart/2005/8/layout/list1"/>
    <dgm:cxn modelId="{749F6CD8-F74E-4BE1-B538-8A2E7BC0A1CD}" type="presOf" srcId="{7C2A16BE-8EB0-4168-BC64-1292474B323E}" destId="{851E6ADC-010E-449A-8A45-67CE7963B4A0}" srcOrd="0" destOrd="0" presId="urn:microsoft.com/office/officeart/2005/8/layout/list1"/>
    <dgm:cxn modelId="{BBF3CAD8-C159-4522-A411-C0671DDDC212}" srcId="{3E9088E1-B1D8-454B-9739-51B8908C0604}" destId="{7D5D37A4-E935-47AC-A862-DCEBA8BD9C0B}" srcOrd="2" destOrd="0" parTransId="{588D5B2E-072A-4625-B300-1C77FEDE06EE}" sibTransId="{B6D66F59-56D0-4329-8282-2DC84A57CA70}"/>
    <dgm:cxn modelId="{27EEEBD9-6892-4463-8BAC-36A572ECA7C3}" type="presOf" srcId="{550D198C-90A1-45F3-831B-6AF4DB8E267B}" destId="{5685AFFD-DE0E-4404-AD3D-38A4752137BA}" srcOrd="0" destOrd="0" presId="urn:microsoft.com/office/officeart/2005/8/layout/list1"/>
    <dgm:cxn modelId="{32703ADB-9052-4BE4-AE10-302DEBE2A9BC}" srcId="{3E9088E1-B1D8-454B-9739-51B8908C0604}" destId="{7C2A16BE-8EB0-4168-BC64-1292474B323E}" srcOrd="0" destOrd="0" parTransId="{6D9B67EF-2733-4C17-836B-AC8F9D5F9E9F}" sibTransId="{0A656B39-A78D-4DDD-AECE-198542E616D7}"/>
    <dgm:cxn modelId="{674209E9-B4DF-4175-BA94-377E237D74A0}" srcId="{3E9088E1-B1D8-454B-9739-51B8908C0604}" destId="{BD7B1459-B793-4ACB-ABAB-DAA95F3805B2}" srcOrd="1" destOrd="0" parTransId="{EEAB7D87-6230-49AB-8367-A044389A8961}" sibTransId="{77CE5118-5BBB-495A-A981-F0A031E4E4E9}"/>
    <dgm:cxn modelId="{84510FED-165E-4CF8-A86B-35F287942371}" srcId="{B1E843A2-5A5B-4FF1-B579-0E9756ACDD7E}" destId="{CD43B255-6F0C-41DC-BE71-1D4E01CFD8C0}" srcOrd="1" destOrd="0" parTransId="{BDCDE36C-1A1E-4377-BC73-0DA44F1B5246}" sibTransId="{126F814F-3DBD-4C1D-A180-13E5CAA63CFE}"/>
    <dgm:cxn modelId="{388A0CEF-2BF9-45EE-8A72-917830393650}" srcId="{3E110367-324F-488C-B9F4-D28184271434}" destId="{5AC292E2-F052-47AF-84CD-A075FB6CC2CC}" srcOrd="2" destOrd="0" parTransId="{9CB81A43-A482-4A39-BFB9-FA44DFB46A46}" sibTransId="{6F9BE0D9-E84F-4B92-88E4-146C94244A6B}"/>
    <dgm:cxn modelId="{AADC84EF-55CB-45C2-AA19-0B3056F0A439}" srcId="{B1E843A2-5A5B-4FF1-B579-0E9756ACDD7E}" destId="{3E18AC46-EEB5-42F8-B18A-72031C375D96}" srcOrd="0" destOrd="0" parTransId="{3F468BE1-FADC-4EED-B401-33E7536FFA6D}" sibTransId="{93C3453C-2154-400E-96BB-5301BE3A257C}"/>
    <dgm:cxn modelId="{FAF1756E-473E-45BC-8CB9-4ACB6F044754}" type="presParOf" srcId="{5685AFFD-DE0E-4404-AD3D-38A4752137BA}" destId="{0A547D5F-DBC7-4CCB-8E40-5426A862531B}" srcOrd="0" destOrd="0" presId="urn:microsoft.com/office/officeart/2005/8/layout/list1"/>
    <dgm:cxn modelId="{05B37B43-E545-48B5-8645-E4BD951A76B1}" type="presParOf" srcId="{0A547D5F-DBC7-4CCB-8E40-5426A862531B}" destId="{78BAB311-F664-4886-8CB5-ED30498C4685}" srcOrd="0" destOrd="0" presId="urn:microsoft.com/office/officeart/2005/8/layout/list1"/>
    <dgm:cxn modelId="{289795A5-5610-4218-9D2A-CB0DD724F19A}" type="presParOf" srcId="{0A547D5F-DBC7-4CCB-8E40-5426A862531B}" destId="{DF075303-57EE-4855-B4AE-3D1CF05F0232}" srcOrd="1" destOrd="0" presId="urn:microsoft.com/office/officeart/2005/8/layout/list1"/>
    <dgm:cxn modelId="{93BB0023-4DFE-4FC9-AB2A-626291456585}" type="presParOf" srcId="{5685AFFD-DE0E-4404-AD3D-38A4752137BA}" destId="{9DD38F8F-1F32-4E85-A651-473D4B416379}" srcOrd="1" destOrd="0" presId="urn:microsoft.com/office/officeart/2005/8/layout/list1"/>
    <dgm:cxn modelId="{E45D570A-9828-4E31-A348-7BFF4CD8EAF0}" type="presParOf" srcId="{5685AFFD-DE0E-4404-AD3D-38A4752137BA}" destId="{851E6ADC-010E-449A-8A45-67CE7963B4A0}" srcOrd="2" destOrd="0" presId="urn:microsoft.com/office/officeart/2005/8/layout/list1"/>
    <dgm:cxn modelId="{971C479D-0B69-4B8B-BACC-0AB2E00F59F0}" type="presParOf" srcId="{5685AFFD-DE0E-4404-AD3D-38A4752137BA}" destId="{51A61757-956B-49FF-92F3-B5D137AC973A}" srcOrd="3" destOrd="0" presId="urn:microsoft.com/office/officeart/2005/8/layout/list1"/>
    <dgm:cxn modelId="{640E52D9-2F51-4F7E-AFF9-8A82495C00FB}" type="presParOf" srcId="{5685AFFD-DE0E-4404-AD3D-38A4752137BA}" destId="{ACC80978-3597-4C8A-9667-B1BCB6F12F18}" srcOrd="4" destOrd="0" presId="urn:microsoft.com/office/officeart/2005/8/layout/list1"/>
    <dgm:cxn modelId="{DC826864-1CEB-4274-A9C9-8E55CBB244C9}" type="presParOf" srcId="{ACC80978-3597-4C8A-9667-B1BCB6F12F18}" destId="{1A6D306E-D2B8-42F7-AB1F-FE913F32CD14}" srcOrd="0" destOrd="0" presId="urn:microsoft.com/office/officeart/2005/8/layout/list1"/>
    <dgm:cxn modelId="{FF9A73C8-396C-4A47-88B4-B652DB8A4EC3}" type="presParOf" srcId="{ACC80978-3597-4C8A-9667-B1BCB6F12F18}" destId="{750E98F3-8B00-4E25-B038-2E4276E2CD4F}" srcOrd="1" destOrd="0" presId="urn:microsoft.com/office/officeart/2005/8/layout/list1"/>
    <dgm:cxn modelId="{E82B9419-A75B-4B6B-91E1-B881D29A9174}" type="presParOf" srcId="{5685AFFD-DE0E-4404-AD3D-38A4752137BA}" destId="{6BD79933-5208-4080-99D0-A28EA9D0F836}" srcOrd="5" destOrd="0" presId="urn:microsoft.com/office/officeart/2005/8/layout/list1"/>
    <dgm:cxn modelId="{C8EE53F5-6359-4A5E-8233-859E8CD33EA1}" type="presParOf" srcId="{5685AFFD-DE0E-4404-AD3D-38A4752137BA}" destId="{A2D89B38-BD64-48E6-A4F9-A958958AFB96}" srcOrd="6" destOrd="0" presId="urn:microsoft.com/office/officeart/2005/8/layout/list1"/>
    <dgm:cxn modelId="{E07CD76F-1EAF-43B0-B844-6E8DC432E33A}" type="presParOf" srcId="{5685AFFD-DE0E-4404-AD3D-38A4752137BA}" destId="{BA76B718-2CBA-46E7-98D9-117E591C60A3}" srcOrd="7" destOrd="0" presId="urn:microsoft.com/office/officeart/2005/8/layout/list1"/>
    <dgm:cxn modelId="{9615C28B-0A8A-444A-9BE4-9F059D09FC9D}" type="presParOf" srcId="{5685AFFD-DE0E-4404-AD3D-38A4752137BA}" destId="{3E9235BE-AA0D-41B7-AE26-A5A7934E917B}" srcOrd="8" destOrd="0" presId="urn:microsoft.com/office/officeart/2005/8/layout/list1"/>
    <dgm:cxn modelId="{7D352FA0-AA9E-43B9-A3EB-FF40ACAB6C06}" type="presParOf" srcId="{3E9235BE-AA0D-41B7-AE26-A5A7934E917B}" destId="{078796C7-E15A-43FE-8503-27ED1DD71859}" srcOrd="0" destOrd="0" presId="urn:microsoft.com/office/officeart/2005/8/layout/list1"/>
    <dgm:cxn modelId="{9CF3B9AC-D42A-4FDF-8225-8905066D9C15}" type="presParOf" srcId="{3E9235BE-AA0D-41B7-AE26-A5A7934E917B}" destId="{D7DFEC99-BE86-4C38-A9D5-F35AA78F1990}" srcOrd="1" destOrd="0" presId="urn:microsoft.com/office/officeart/2005/8/layout/list1"/>
    <dgm:cxn modelId="{0F498966-2A7B-4007-B924-DC5541A22575}" type="presParOf" srcId="{5685AFFD-DE0E-4404-AD3D-38A4752137BA}" destId="{35D29D3E-DBCB-4C21-BB6B-F73CCF607F09}" srcOrd="9" destOrd="0" presId="urn:microsoft.com/office/officeart/2005/8/layout/list1"/>
    <dgm:cxn modelId="{C1E885DA-8045-4829-901C-DD5D1D4306DB}" type="presParOf" srcId="{5685AFFD-DE0E-4404-AD3D-38A4752137BA}" destId="{77FC4777-DB76-47BE-AE15-1D8447157DC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C43DBDC-2E90-452C-B23B-9F1B67C58C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BE"/>
        </a:p>
      </dgm:t>
    </dgm:pt>
    <dgm:pt modelId="{8D87A173-9BF4-43B9-A26D-1E641DE6AE22}">
      <dgm:prSet custT="1"/>
      <dgm:spPr>
        <a:solidFill>
          <a:schemeClr val="accent3"/>
        </a:solidFill>
      </dgm:spPr>
      <dgm:t>
        <a:bodyPr/>
        <a:lstStyle/>
        <a:p>
          <a:r>
            <a:rPr lang="fr-BE" sz="2400" dirty="0"/>
            <a:t>1) Motifs étrangers à l’état de santé </a:t>
          </a:r>
        </a:p>
      </dgm:t>
    </dgm:pt>
    <dgm:pt modelId="{CE04ABFA-4F60-420E-A8F1-0E9AA0BEA464}" type="parTrans" cxnId="{F5EC2BE3-DFC4-4774-B5AB-53C945303C44}">
      <dgm:prSet/>
      <dgm:spPr/>
      <dgm:t>
        <a:bodyPr/>
        <a:lstStyle/>
        <a:p>
          <a:endParaRPr lang="fr-BE"/>
        </a:p>
      </dgm:t>
    </dgm:pt>
    <dgm:pt modelId="{81C38789-A377-41E5-A96E-EFA68F202EA4}" type="sibTrans" cxnId="{F5EC2BE3-DFC4-4774-B5AB-53C945303C44}">
      <dgm:prSet/>
      <dgm:spPr/>
      <dgm:t>
        <a:bodyPr/>
        <a:lstStyle/>
        <a:p>
          <a:endParaRPr lang="fr-BE"/>
        </a:p>
      </dgm:t>
    </dgm:pt>
    <dgm:pt modelId="{89570854-E125-44A8-BEC3-87360EEA09CA}">
      <dgm:prSet custT="1"/>
      <dgm:spPr/>
      <dgm:t>
        <a:bodyPr/>
        <a:lstStyle/>
        <a:p>
          <a:pPr marL="228600"/>
          <a:endParaRPr lang="fr-BE" sz="2000" dirty="0"/>
        </a:p>
      </dgm:t>
    </dgm:pt>
    <dgm:pt modelId="{DC990CC8-B201-4510-A4B9-A94A5B32453E}" type="parTrans" cxnId="{3B1F6D42-E324-46DA-ACF5-6C21DC8AE310}">
      <dgm:prSet/>
      <dgm:spPr/>
      <dgm:t>
        <a:bodyPr/>
        <a:lstStyle/>
        <a:p>
          <a:endParaRPr lang="fr-BE"/>
        </a:p>
      </dgm:t>
    </dgm:pt>
    <dgm:pt modelId="{94A59673-0B56-43A2-82C2-0060EC2541B2}" type="sibTrans" cxnId="{3B1F6D42-E324-46DA-ACF5-6C21DC8AE310}">
      <dgm:prSet/>
      <dgm:spPr/>
      <dgm:t>
        <a:bodyPr/>
        <a:lstStyle/>
        <a:p>
          <a:endParaRPr lang="fr-BE"/>
        </a:p>
      </dgm:t>
    </dgm:pt>
    <dgm:pt modelId="{CE239D45-B7AF-4BE8-AFB9-FBFB8D6A4810}">
      <dgm:prSet custT="1"/>
      <dgm:spPr/>
      <dgm:t>
        <a:bodyPr/>
        <a:lstStyle/>
        <a:p>
          <a:pPr marL="228600"/>
          <a:endParaRPr lang="fr-BE" sz="2000" dirty="0"/>
        </a:p>
      </dgm:t>
    </dgm:pt>
    <dgm:pt modelId="{E1329FC6-6FEC-4F4F-8432-FC0387AD5E0C}" type="parTrans" cxnId="{023A4714-6AD6-46AE-B169-D08A0BC95CEC}">
      <dgm:prSet/>
      <dgm:spPr/>
      <dgm:t>
        <a:bodyPr/>
        <a:lstStyle/>
        <a:p>
          <a:endParaRPr lang="fr-BE"/>
        </a:p>
      </dgm:t>
    </dgm:pt>
    <dgm:pt modelId="{95F52713-C7BF-4377-B44A-568F4A413BDD}" type="sibTrans" cxnId="{023A4714-6AD6-46AE-B169-D08A0BC95CEC}">
      <dgm:prSet/>
      <dgm:spPr/>
      <dgm:t>
        <a:bodyPr/>
        <a:lstStyle/>
        <a:p>
          <a:endParaRPr lang="fr-BE"/>
        </a:p>
      </dgm:t>
    </dgm:pt>
    <dgm:pt modelId="{1F0CE2B8-8F27-441D-ABB9-1BBEFFDCF859}">
      <dgm:prSet custT="1"/>
      <dgm:spPr/>
      <dgm:t>
        <a:bodyPr/>
        <a:lstStyle/>
        <a:p>
          <a:pPr marL="0">
            <a:buFontTx/>
            <a:buNone/>
          </a:pPr>
          <a:r>
            <a:rPr lang="fr-BE" sz="2000" dirty="0"/>
            <a:t>L’absence d’un travailleur pour maladie ne fait donc pas obstacle à ce qu’il soit procédé à son licenciement pour des motifs liés à son comportement, à la qualité de son travail, ou à ses relations avec ses collègues. </a:t>
          </a:r>
        </a:p>
      </dgm:t>
    </dgm:pt>
    <dgm:pt modelId="{D11154B2-A33C-4050-8D39-EBAC9C507B6B}" type="parTrans" cxnId="{46F5E648-61CF-495C-B494-B4CCC62C438C}">
      <dgm:prSet/>
      <dgm:spPr/>
      <dgm:t>
        <a:bodyPr/>
        <a:lstStyle/>
        <a:p>
          <a:endParaRPr lang="fr-BE"/>
        </a:p>
      </dgm:t>
    </dgm:pt>
    <dgm:pt modelId="{D63621EA-94AC-42CB-851F-4ADE297EF6AA}" type="sibTrans" cxnId="{46F5E648-61CF-495C-B494-B4CCC62C438C}">
      <dgm:prSet/>
      <dgm:spPr/>
      <dgm:t>
        <a:bodyPr/>
        <a:lstStyle/>
        <a:p>
          <a:endParaRPr lang="fr-BE"/>
        </a:p>
      </dgm:t>
    </dgm:pt>
    <dgm:pt modelId="{868DF649-EA8B-438C-9F78-36F8B1359910}" type="pres">
      <dgm:prSet presAssocID="{8C43DBDC-2E90-452C-B23B-9F1B67C58C20}" presName="linear" presStyleCnt="0">
        <dgm:presLayoutVars>
          <dgm:animLvl val="lvl"/>
          <dgm:resizeHandles val="exact"/>
        </dgm:presLayoutVars>
      </dgm:prSet>
      <dgm:spPr/>
    </dgm:pt>
    <dgm:pt modelId="{B93F55EB-1F8B-4778-9E89-02BC7BCFAA13}" type="pres">
      <dgm:prSet presAssocID="{8D87A173-9BF4-43B9-A26D-1E641DE6AE22}" presName="parentText" presStyleLbl="node1" presStyleIdx="0" presStyleCnt="1" custScaleY="70794" custLinFactNeighborX="315" custLinFactNeighborY="-48982">
        <dgm:presLayoutVars>
          <dgm:chMax val="0"/>
          <dgm:bulletEnabled val="1"/>
        </dgm:presLayoutVars>
      </dgm:prSet>
      <dgm:spPr/>
    </dgm:pt>
    <dgm:pt modelId="{3000CBC9-3AB6-4530-9852-88D4A1545EEB}" type="pres">
      <dgm:prSet presAssocID="{8D87A173-9BF4-43B9-A26D-1E641DE6AE22}" presName="childText" presStyleLbl="revTx" presStyleIdx="0" presStyleCnt="1">
        <dgm:presLayoutVars>
          <dgm:bulletEnabled val="1"/>
        </dgm:presLayoutVars>
      </dgm:prSet>
      <dgm:spPr/>
    </dgm:pt>
  </dgm:ptLst>
  <dgm:cxnLst>
    <dgm:cxn modelId="{DD87630A-75F8-4CE1-97CC-402BFCBEE191}" type="presOf" srcId="{CE239D45-B7AF-4BE8-AFB9-FBFB8D6A4810}" destId="{3000CBC9-3AB6-4530-9852-88D4A1545EEB}" srcOrd="0" destOrd="2" presId="urn:microsoft.com/office/officeart/2005/8/layout/vList2"/>
    <dgm:cxn modelId="{023A4714-6AD6-46AE-B169-D08A0BC95CEC}" srcId="{8D87A173-9BF4-43B9-A26D-1E641DE6AE22}" destId="{CE239D45-B7AF-4BE8-AFB9-FBFB8D6A4810}" srcOrd="2" destOrd="0" parTransId="{E1329FC6-6FEC-4F4F-8432-FC0387AD5E0C}" sibTransId="{95F52713-C7BF-4377-B44A-568F4A413BDD}"/>
    <dgm:cxn modelId="{AE56EE19-F1DA-407F-AE51-AF240FC4ECE6}" type="presOf" srcId="{89570854-E125-44A8-BEC3-87360EEA09CA}" destId="{3000CBC9-3AB6-4530-9852-88D4A1545EEB}" srcOrd="0" destOrd="0" presId="urn:microsoft.com/office/officeart/2005/8/layout/vList2"/>
    <dgm:cxn modelId="{3B1F6D42-E324-46DA-ACF5-6C21DC8AE310}" srcId="{8D87A173-9BF4-43B9-A26D-1E641DE6AE22}" destId="{89570854-E125-44A8-BEC3-87360EEA09CA}" srcOrd="0" destOrd="0" parTransId="{DC990CC8-B201-4510-A4B9-A94A5B32453E}" sibTransId="{94A59673-0B56-43A2-82C2-0060EC2541B2}"/>
    <dgm:cxn modelId="{46F5E648-61CF-495C-B494-B4CCC62C438C}" srcId="{8D87A173-9BF4-43B9-A26D-1E641DE6AE22}" destId="{1F0CE2B8-8F27-441D-ABB9-1BBEFFDCF859}" srcOrd="1" destOrd="0" parTransId="{D11154B2-A33C-4050-8D39-EBAC9C507B6B}" sibTransId="{D63621EA-94AC-42CB-851F-4ADE297EF6AA}"/>
    <dgm:cxn modelId="{E8248751-A5D6-42AC-95E9-192735ED1A78}" type="presOf" srcId="{1F0CE2B8-8F27-441D-ABB9-1BBEFFDCF859}" destId="{3000CBC9-3AB6-4530-9852-88D4A1545EEB}" srcOrd="0" destOrd="1" presId="urn:microsoft.com/office/officeart/2005/8/layout/vList2"/>
    <dgm:cxn modelId="{6A1E8DD2-608B-4FA6-AEAC-0196D99CF174}" type="presOf" srcId="{8D87A173-9BF4-43B9-A26D-1E641DE6AE22}" destId="{B93F55EB-1F8B-4778-9E89-02BC7BCFAA13}" srcOrd="0" destOrd="0" presId="urn:microsoft.com/office/officeart/2005/8/layout/vList2"/>
    <dgm:cxn modelId="{F5EC2BE3-DFC4-4774-B5AB-53C945303C44}" srcId="{8C43DBDC-2E90-452C-B23B-9F1B67C58C20}" destId="{8D87A173-9BF4-43B9-A26D-1E641DE6AE22}" srcOrd="0" destOrd="0" parTransId="{CE04ABFA-4F60-420E-A8F1-0E9AA0BEA464}" sibTransId="{81C38789-A377-41E5-A96E-EFA68F202EA4}"/>
    <dgm:cxn modelId="{9BA3FCFF-E236-4F26-9A20-93121AB8F13C}" type="presOf" srcId="{8C43DBDC-2E90-452C-B23B-9F1B67C58C20}" destId="{868DF649-EA8B-438C-9F78-36F8B1359910}" srcOrd="0" destOrd="0" presId="urn:microsoft.com/office/officeart/2005/8/layout/vList2"/>
    <dgm:cxn modelId="{57AF21F7-EAD9-472A-AF4D-DBCECE75653B}" type="presParOf" srcId="{868DF649-EA8B-438C-9F78-36F8B1359910}" destId="{B93F55EB-1F8B-4778-9E89-02BC7BCFAA13}" srcOrd="0" destOrd="0" presId="urn:microsoft.com/office/officeart/2005/8/layout/vList2"/>
    <dgm:cxn modelId="{3772F019-7DB7-4746-9680-BCC4387D6A56}" type="presParOf" srcId="{868DF649-EA8B-438C-9F78-36F8B1359910}" destId="{3000CBC9-3AB6-4530-9852-88D4A1545EEB}" srcOrd="1" destOrd="0" presId="urn:microsoft.com/office/officeart/2005/8/layout/vList2"/>
  </dgm:cxnLst>
  <dgm:bg/>
  <dgm:whole>
    <a:ln>
      <a:solidFill>
        <a:schemeClr val="accent4"/>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59585C0-6D9A-49BC-89ED-2AE28119D6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BE"/>
        </a:p>
      </dgm:t>
    </dgm:pt>
    <dgm:pt modelId="{17F688FF-1F8E-4C64-8088-122A256B0BE1}">
      <dgm:prSet custT="1"/>
      <dgm:spPr>
        <a:solidFill>
          <a:schemeClr val="accent3"/>
        </a:solidFill>
        <a:ln>
          <a:solidFill>
            <a:schemeClr val="accent3"/>
          </a:solidFill>
        </a:ln>
      </dgm:spPr>
      <dgm:t>
        <a:bodyPr/>
        <a:lstStyle/>
        <a:p>
          <a:r>
            <a:rPr lang="fr-BE" sz="2400" dirty="0"/>
            <a:t>2) Fondé sur son état de santé mais qui poursuit un but légitime </a:t>
          </a:r>
        </a:p>
      </dgm:t>
    </dgm:pt>
    <dgm:pt modelId="{24EA371C-A96F-4D67-8659-C78633E3CBD1}" type="parTrans" cxnId="{92FB3B4A-FAB5-4E65-90AC-A4B3DE1A2422}">
      <dgm:prSet/>
      <dgm:spPr/>
      <dgm:t>
        <a:bodyPr/>
        <a:lstStyle/>
        <a:p>
          <a:endParaRPr lang="fr-BE"/>
        </a:p>
      </dgm:t>
    </dgm:pt>
    <dgm:pt modelId="{6C2246F2-3818-4281-B61E-655BF978431F}" type="sibTrans" cxnId="{92FB3B4A-FAB5-4E65-90AC-A4B3DE1A2422}">
      <dgm:prSet/>
      <dgm:spPr/>
      <dgm:t>
        <a:bodyPr/>
        <a:lstStyle/>
        <a:p>
          <a:endParaRPr lang="fr-BE"/>
        </a:p>
      </dgm:t>
    </dgm:pt>
    <dgm:pt modelId="{3C153DE0-4638-4F8C-B192-97E67A511672}">
      <dgm:prSet custT="1"/>
      <dgm:spPr/>
      <dgm:t>
        <a:bodyPr/>
        <a:lstStyle/>
        <a:p>
          <a:pPr marL="0" indent="0">
            <a:buFontTx/>
            <a:buNone/>
          </a:pPr>
          <a:r>
            <a:rPr lang="fr-BE" sz="1800" dirty="0"/>
            <a:t>Exemple de but légitime: l’organisation et le bon fonctionnement du service. </a:t>
          </a:r>
        </a:p>
      </dgm:t>
    </dgm:pt>
    <dgm:pt modelId="{C94D64E5-62A4-4C1B-804C-83479435B78B}" type="parTrans" cxnId="{7B7D94F0-B841-4DF9-B2C6-4D812A7E01C8}">
      <dgm:prSet/>
      <dgm:spPr/>
      <dgm:t>
        <a:bodyPr/>
        <a:lstStyle/>
        <a:p>
          <a:endParaRPr lang="fr-BE"/>
        </a:p>
      </dgm:t>
    </dgm:pt>
    <dgm:pt modelId="{4FD8DC81-4BE9-4E67-94A6-9713AC1E1E6B}" type="sibTrans" cxnId="{7B7D94F0-B841-4DF9-B2C6-4D812A7E01C8}">
      <dgm:prSet/>
      <dgm:spPr/>
      <dgm:t>
        <a:bodyPr/>
        <a:lstStyle/>
        <a:p>
          <a:endParaRPr lang="fr-BE"/>
        </a:p>
      </dgm:t>
    </dgm:pt>
    <dgm:pt modelId="{A4DFC2AC-9D2C-4036-B388-F711C2C2E36A}">
      <dgm:prSet custT="1"/>
      <dgm:spPr/>
      <dgm:t>
        <a:bodyPr/>
        <a:lstStyle/>
        <a:p>
          <a:pPr marL="0" indent="0">
            <a:buFontTx/>
            <a:buNone/>
          </a:pPr>
          <a:r>
            <a:rPr lang="fr-BE" sz="1800" dirty="0"/>
            <a:t>Jurisprudence: une absence de longue durée peut avoir un impact négatif tant sur l’organisation d’un service que sur son bon fonctionnement, et donc justifier un licenciement fondé sur l’état de santé du travailleur. </a:t>
          </a:r>
        </a:p>
      </dgm:t>
    </dgm:pt>
    <dgm:pt modelId="{E053B4A3-E0A3-45DF-B86D-62E367F1EBBE}" type="parTrans" cxnId="{DE9BBE6E-843C-4394-A8D9-73144696BBD1}">
      <dgm:prSet/>
      <dgm:spPr/>
      <dgm:t>
        <a:bodyPr/>
        <a:lstStyle/>
        <a:p>
          <a:endParaRPr lang="fr-BE"/>
        </a:p>
      </dgm:t>
    </dgm:pt>
    <dgm:pt modelId="{6E868008-CBDE-4D82-8335-C6CFF5C23041}" type="sibTrans" cxnId="{DE9BBE6E-843C-4394-A8D9-73144696BBD1}">
      <dgm:prSet/>
      <dgm:spPr/>
      <dgm:t>
        <a:bodyPr/>
        <a:lstStyle/>
        <a:p>
          <a:endParaRPr lang="fr-BE"/>
        </a:p>
      </dgm:t>
    </dgm:pt>
    <dgm:pt modelId="{67BCFCBF-46EC-4FF1-9FD5-820E49CA0747}">
      <dgm:prSet/>
      <dgm:spPr/>
      <dgm:t>
        <a:bodyPr/>
        <a:lstStyle/>
        <a:p>
          <a:pPr marL="0" indent="0">
            <a:buFontTx/>
            <a:buNone/>
          </a:pPr>
          <a:endParaRPr lang="fr-BE" sz="900" dirty="0"/>
        </a:p>
      </dgm:t>
    </dgm:pt>
    <dgm:pt modelId="{12917C54-D33D-4C2D-A6E6-2B410EFB774A}" type="parTrans" cxnId="{6CDB99AB-7DAA-470F-8427-2AC06043C29A}">
      <dgm:prSet/>
      <dgm:spPr/>
      <dgm:t>
        <a:bodyPr/>
        <a:lstStyle/>
        <a:p>
          <a:endParaRPr lang="fr-BE"/>
        </a:p>
      </dgm:t>
    </dgm:pt>
    <dgm:pt modelId="{6BEED0D0-628A-484A-B96D-A21AD977692E}" type="sibTrans" cxnId="{6CDB99AB-7DAA-470F-8427-2AC06043C29A}">
      <dgm:prSet/>
      <dgm:spPr/>
      <dgm:t>
        <a:bodyPr/>
        <a:lstStyle/>
        <a:p>
          <a:endParaRPr lang="fr-BE"/>
        </a:p>
      </dgm:t>
    </dgm:pt>
    <dgm:pt modelId="{325188C3-F771-4886-8C93-DA629039CB28}">
      <dgm:prSet custT="1"/>
      <dgm:spPr/>
      <dgm:t>
        <a:bodyPr/>
        <a:lstStyle/>
        <a:p>
          <a:pPr marL="0" indent="0">
            <a:buFontTx/>
            <a:buNone/>
          </a:pPr>
          <a:r>
            <a:rPr lang="fr-BE" sz="1800" dirty="0"/>
            <a:t>Exemples : remplacement d’un travailleur absent, surcharge de travail, heures supplémentaires prestées par le personnel…</a:t>
          </a:r>
        </a:p>
      </dgm:t>
    </dgm:pt>
    <dgm:pt modelId="{D95D8068-15FC-4239-9A98-1575F3A1DD85}" type="parTrans" cxnId="{2AA6B375-B11D-425B-A8B6-31CE1CD65639}">
      <dgm:prSet/>
      <dgm:spPr/>
      <dgm:t>
        <a:bodyPr/>
        <a:lstStyle/>
        <a:p>
          <a:endParaRPr lang="fr-BE"/>
        </a:p>
      </dgm:t>
    </dgm:pt>
    <dgm:pt modelId="{65A7AE51-80F9-4366-A291-EE96D9019524}" type="sibTrans" cxnId="{2AA6B375-B11D-425B-A8B6-31CE1CD65639}">
      <dgm:prSet/>
      <dgm:spPr/>
      <dgm:t>
        <a:bodyPr/>
        <a:lstStyle/>
        <a:p>
          <a:endParaRPr lang="fr-BE"/>
        </a:p>
      </dgm:t>
    </dgm:pt>
    <dgm:pt modelId="{3AD5D641-1929-4B8C-A735-CDBE96DC7114}">
      <dgm:prSet/>
      <dgm:spPr/>
      <dgm:t>
        <a:bodyPr/>
        <a:lstStyle/>
        <a:p>
          <a:pPr marL="0" indent="0">
            <a:buFontTx/>
            <a:buNone/>
          </a:pPr>
          <a:endParaRPr lang="fr-BE" sz="900" dirty="0"/>
        </a:p>
      </dgm:t>
    </dgm:pt>
    <dgm:pt modelId="{D3AEE775-5474-4BDD-8372-6F929214ADF5}" type="parTrans" cxnId="{EB6C147A-851F-48F9-9E83-F8C9467410F7}">
      <dgm:prSet/>
      <dgm:spPr/>
      <dgm:t>
        <a:bodyPr/>
        <a:lstStyle/>
        <a:p>
          <a:endParaRPr lang="fr-BE"/>
        </a:p>
      </dgm:t>
    </dgm:pt>
    <dgm:pt modelId="{28EA250F-539E-4F76-98CA-E6C92349D703}" type="sibTrans" cxnId="{EB6C147A-851F-48F9-9E83-F8C9467410F7}">
      <dgm:prSet/>
      <dgm:spPr/>
      <dgm:t>
        <a:bodyPr/>
        <a:lstStyle/>
        <a:p>
          <a:endParaRPr lang="fr-BE"/>
        </a:p>
      </dgm:t>
    </dgm:pt>
    <dgm:pt modelId="{CD5F330E-8EC8-4437-BB35-7CFEC537B5FA}">
      <dgm:prSet/>
      <dgm:spPr/>
      <dgm:t>
        <a:bodyPr/>
        <a:lstStyle/>
        <a:p>
          <a:pPr marL="0" indent="0">
            <a:buFontTx/>
            <a:buNone/>
          </a:pPr>
          <a:endParaRPr lang="fr-BE" sz="900" dirty="0"/>
        </a:p>
      </dgm:t>
    </dgm:pt>
    <dgm:pt modelId="{DCBF19E7-1CE8-4CC6-9435-6A18BCADB07D}" type="parTrans" cxnId="{DFD4E422-ADDD-473B-BC92-151A0B6A3212}">
      <dgm:prSet/>
      <dgm:spPr/>
      <dgm:t>
        <a:bodyPr/>
        <a:lstStyle/>
        <a:p>
          <a:endParaRPr lang="fr-BE"/>
        </a:p>
      </dgm:t>
    </dgm:pt>
    <dgm:pt modelId="{4C88E9AC-6217-4182-AD6A-B51DDFF4DD2D}" type="sibTrans" cxnId="{DFD4E422-ADDD-473B-BC92-151A0B6A3212}">
      <dgm:prSet/>
      <dgm:spPr/>
      <dgm:t>
        <a:bodyPr/>
        <a:lstStyle/>
        <a:p>
          <a:endParaRPr lang="fr-BE"/>
        </a:p>
      </dgm:t>
    </dgm:pt>
    <dgm:pt modelId="{0098FD55-6E6C-40A6-A59C-FADD3894F69A}">
      <dgm:prSet custT="1"/>
      <dgm:spPr/>
      <dgm:t>
        <a:bodyPr/>
        <a:lstStyle/>
        <a:p>
          <a:pPr marL="0" indent="0">
            <a:buFontTx/>
            <a:buNone/>
          </a:pPr>
          <a:endParaRPr lang="fr-BE" sz="1800" dirty="0"/>
        </a:p>
      </dgm:t>
    </dgm:pt>
    <dgm:pt modelId="{901DF014-CD78-49C2-89B0-C5155DDE78E6}" type="parTrans" cxnId="{82AEB0E3-D2A9-451F-865F-6B6BF31A9CA9}">
      <dgm:prSet/>
      <dgm:spPr/>
      <dgm:t>
        <a:bodyPr/>
        <a:lstStyle/>
        <a:p>
          <a:endParaRPr lang="fr-BE"/>
        </a:p>
      </dgm:t>
    </dgm:pt>
    <dgm:pt modelId="{29FA998B-D185-4907-81C5-280A7A0AA926}" type="sibTrans" cxnId="{82AEB0E3-D2A9-451F-865F-6B6BF31A9CA9}">
      <dgm:prSet/>
      <dgm:spPr/>
      <dgm:t>
        <a:bodyPr/>
        <a:lstStyle/>
        <a:p>
          <a:endParaRPr lang="fr-BE"/>
        </a:p>
      </dgm:t>
    </dgm:pt>
    <dgm:pt modelId="{466E265B-D474-4490-A271-6961A238D83F}">
      <dgm:prSet custT="1"/>
      <dgm:spPr/>
      <dgm:t>
        <a:bodyPr/>
        <a:lstStyle/>
        <a:p>
          <a:pPr marL="631825" indent="0">
            <a:buFontTx/>
            <a:buNone/>
          </a:pPr>
          <a:r>
            <a:rPr lang="fr-BE" sz="1800" dirty="0"/>
            <a:t>Il convient de pouvoir justifier de manière concrète les répercussions négatives que l’absence pour maladie de l’intéressé a sur l’organisation de son service.</a:t>
          </a:r>
        </a:p>
      </dgm:t>
    </dgm:pt>
    <dgm:pt modelId="{36B66142-A702-47BB-B752-49FF355C8073}" type="parTrans" cxnId="{6E2D76BF-35D6-49E8-AF1C-67B91FDC3896}">
      <dgm:prSet/>
      <dgm:spPr/>
      <dgm:t>
        <a:bodyPr/>
        <a:lstStyle/>
        <a:p>
          <a:endParaRPr lang="fr-BE"/>
        </a:p>
      </dgm:t>
    </dgm:pt>
    <dgm:pt modelId="{DD70DA76-275C-4F9E-A135-6644D297BA6D}" type="sibTrans" cxnId="{6E2D76BF-35D6-49E8-AF1C-67B91FDC3896}">
      <dgm:prSet/>
      <dgm:spPr/>
      <dgm:t>
        <a:bodyPr/>
        <a:lstStyle/>
        <a:p>
          <a:endParaRPr lang="fr-BE"/>
        </a:p>
      </dgm:t>
    </dgm:pt>
    <dgm:pt modelId="{9EEBFA67-D78E-47F9-BA1F-E09006C208AA}">
      <dgm:prSet custT="1"/>
      <dgm:spPr/>
      <dgm:t>
        <a:bodyPr/>
        <a:lstStyle/>
        <a:p>
          <a:pPr marL="0" indent="0">
            <a:buFontTx/>
            <a:buNone/>
          </a:pPr>
          <a:endParaRPr lang="fr-BE" sz="1800" dirty="0"/>
        </a:p>
      </dgm:t>
    </dgm:pt>
    <dgm:pt modelId="{1787C3E3-2245-470C-9BCD-6FFABFCDC1AE}" type="parTrans" cxnId="{45A39A96-1348-4353-AC86-B89AA2AEFE70}">
      <dgm:prSet/>
      <dgm:spPr/>
      <dgm:t>
        <a:bodyPr/>
        <a:lstStyle/>
        <a:p>
          <a:endParaRPr lang="fr-BE"/>
        </a:p>
      </dgm:t>
    </dgm:pt>
    <dgm:pt modelId="{73B9E992-01D4-4D1A-B7F4-91BBD08BACAE}" type="sibTrans" cxnId="{45A39A96-1348-4353-AC86-B89AA2AEFE70}">
      <dgm:prSet/>
      <dgm:spPr/>
      <dgm:t>
        <a:bodyPr/>
        <a:lstStyle/>
        <a:p>
          <a:endParaRPr lang="fr-BE"/>
        </a:p>
      </dgm:t>
    </dgm:pt>
    <dgm:pt modelId="{348C60D3-E470-4549-8961-45C9CEAB5DFA}">
      <dgm:prSet custT="1"/>
      <dgm:spPr/>
      <dgm:t>
        <a:bodyPr/>
        <a:lstStyle/>
        <a:p>
          <a:pPr marL="0" indent="0">
            <a:buFontTx/>
            <a:buNone/>
          </a:pPr>
          <a:endParaRPr lang="fr-BE" sz="2000" dirty="0"/>
        </a:p>
      </dgm:t>
    </dgm:pt>
    <dgm:pt modelId="{C9FD956D-65DC-4FD7-B170-BD863BC6B388}" type="parTrans" cxnId="{53DA4E89-DE92-4FDC-80DA-E66799F5C9FE}">
      <dgm:prSet/>
      <dgm:spPr/>
      <dgm:t>
        <a:bodyPr/>
        <a:lstStyle/>
        <a:p>
          <a:endParaRPr lang="fr-BE"/>
        </a:p>
      </dgm:t>
    </dgm:pt>
    <dgm:pt modelId="{7691D36A-0CAF-4273-AA05-E5BA2B420692}" type="sibTrans" cxnId="{53DA4E89-DE92-4FDC-80DA-E66799F5C9FE}">
      <dgm:prSet/>
      <dgm:spPr/>
      <dgm:t>
        <a:bodyPr/>
        <a:lstStyle/>
        <a:p>
          <a:endParaRPr lang="fr-BE"/>
        </a:p>
      </dgm:t>
    </dgm:pt>
    <dgm:pt modelId="{FBFDC875-96AA-4178-98B4-DF9ABB4EE8A4}">
      <dgm:prSet custT="1"/>
      <dgm:spPr/>
      <dgm:t>
        <a:bodyPr/>
        <a:lstStyle/>
        <a:p>
          <a:pPr marL="0" indent="0">
            <a:buFontTx/>
            <a:buNone/>
          </a:pPr>
          <a:endParaRPr lang="fr-BE" sz="1800" dirty="0"/>
        </a:p>
      </dgm:t>
    </dgm:pt>
    <dgm:pt modelId="{85906549-3784-4AEA-ABE7-D01A6A00E15A}" type="parTrans" cxnId="{0A22CE6D-EFD0-42F2-8BE6-5C5CA55C1DE1}">
      <dgm:prSet/>
      <dgm:spPr/>
      <dgm:t>
        <a:bodyPr/>
        <a:lstStyle/>
        <a:p>
          <a:endParaRPr lang="fr-BE"/>
        </a:p>
      </dgm:t>
    </dgm:pt>
    <dgm:pt modelId="{ABA44E96-CA06-4090-982E-59A7107D4BC0}" type="sibTrans" cxnId="{0A22CE6D-EFD0-42F2-8BE6-5C5CA55C1DE1}">
      <dgm:prSet/>
      <dgm:spPr/>
      <dgm:t>
        <a:bodyPr/>
        <a:lstStyle/>
        <a:p>
          <a:endParaRPr lang="fr-BE"/>
        </a:p>
      </dgm:t>
    </dgm:pt>
    <dgm:pt modelId="{C95D84FA-F17C-4745-ACCA-906FDDC4397C}" type="pres">
      <dgm:prSet presAssocID="{F59585C0-6D9A-49BC-89ED-2AE28119D667}" presName="linear" presStyleCnt="0">
        <dgm:presLayoutVars>
          <dgm:animLvl val="lvl"/>
          <dgm:resizeHandles val="exact"/>
        </dgm:presLayoutVars>
      </dgm:prSet>
      <dgm:spPr/>
    </dgm:pt>
    <dgm:pt modelId="{090C9475-4C2C-46F4-88D8-A8D854DB97FB}" type="pres">
      <dgm:prSet presAssocID="{17F688FF-1F8E-4C64-8088-122A256B0BE1}" presName="parentText" presStyleLbl="node1" presStyleIdx="0" presStyleCnt="1" custScaleY="57657" custLinFactNeighborY="-12489">
        <dgm:presLayoutVars>
          <dgm:chMax val="0"/>
          <dgm:bulletEnabled val="1"/>
        </dgm:presLayoutVars>
      </dgm:prSet>
      <dgm:spPr/>
    </dgm:pt>
    <dgm:pt modelId="{17C39405-DCB7-425C-B0F0-44EA7B8F3982}" type="pres">
      <dgm:prSet presAssocID="{17F688FF-1F8E-4C64-8088-122A256B0BE1}" presName="childText" presStyleLbl="revTx" presStyleIdx="0" presStyleCnt="1" custScaleY="92169" custLinFactNeighborX="226" custLinFactNeighborY="4024">
        <dgm:presLayoutVars>
          <dgm:bulletEnabled val="1"/>
        </dgm:presLayoutVars>
      </dgm:prSet>
      <dgm:spPr/>
    </dgm:pt>
  </dgm:ptLst>
  <dgm:cxnLst>
    <dgm:cxn modelId="{9BF13A17-6338-407A-8329-0AC819BBD8D6}" type="presOf" srcId="{FBFDC875-96AA-4178-98B4-DF9ABB4EE8A4}" destId="{17C39405-DCB7-425C-B0F0-44EA7B8F3982}" srcOrd="0" destOrd="4" presId="urn:microsoft.com/office/officeart/2005/8/layout/vList2"/>
    <dgm:cxn modelId="{C01DBA1D-00B8-40B1-9AD4-77A3767812DC}" type="presOf" srcId="{67BCFCBF-46EC-4FF1-9FD5-820E49CA0747}" destId="{17C39405-DCB7-425C-B0F0-44EA7B8F3982}" srcOrd="0" destOrd="10" presId="urn:microsoft.com/office/officeart/2005/8/layout/vList2"/>
    <dgm:cxn modelId="{925E3021-7494-4C54-91F5-60097C65F9EE}" type="presOf" srcId="{466E265B-D474-4490-A271-6961A238D83F}" destId="{17C39405-DCB7-425C-B0F0-44EA7B8F3982}" srcOrd="0" destOrd="5" presId="urn:microsoft.com/office/officeart/2005/8/layout/vList2"/>
    <dgm:cxn modelId="{DFD4E422-ADDD-473B-BC92-151A0B6A3212}" srcId="{17F688FF-1F8E-4C64-8088-122A256B0BE1}" destId="{CD5F330E-8EC8-4437-BB35-7CFEC537B5FA}" srcOrd="0" destOrd="0" parTransId="{DCBF19E7-1CE8-4CC6-9435-6A18BCADB07D}" sibTransId="{4C88E9AC-6217-4182-AD6A-B51DDFF4DD2D}"/>
    <dgm:cxn modelId="{21A9C12B-90D9-4817-BDB2-5B4E893E73EC}" type="presOf" srcId="{3C153DE0-4638-4F8C-B192-97E67A511672}" destId="{17C39405-DCB7-425C-B0F0-44EA7B8F3982}" srcOrd="0" destOrd="1" presId="urn:microsoft.com/office/officeart/2005/8/layout/vList2"/>
    <dgm:cxn modelId="{8A03C335-AF27-40B4-A2C7-10EDA505F84B}" type="presOf" srcId="{9EEBFA67-D78E-47F9-BA1F-E09006C208AA}" destId="{17C39405-DCB7-425C-B0F0-44EA7B8F3982}" srcOrd="0" destOrd="6" presId="urn:microsoft.com/office/officeart/2005/8/layout/vList2"/>
    <dgm:cxn modelId="{3C88B63C-ADE1-45CB-8A34-4C4C3717B915}" type="presOf" srcId="{CD5F330E-8EC8-4437-BB35-7CFEC537B5FA}" destId="{17C39405-DCB7-425C-B0F0-44EA7B8F3982}" srcOrd="0" destOrd="0" presId="urn:microsoft.com/office/officeart/2005/8/layout/vList2"/>
    <dgm:cxn modelId="{9309D15E-F764-436E-A689-03FAAD1F223D}" type="presOf" srcId="{325188C3-F771-4886-8C93-DA629039CB28}" destId="{17C39405-DCB7-425C-B0F0-44EA7B8F3982}" srcOrd="0" destOrd="7" presId="urn:microsoft.com/office/officeart/2005/8/layout/vList2"/>
    <dgm:cxn modelId="{F7FA1767-B150-4419-AE9D-C9584CD59A6B}" type="presOf" srcId="{17F688FF-1F8E-4C64-8088-122A256B0BE1}" destId="{090C9475-4C2C-46F4-88D8-A8D854DB97FB}" srcOrd="0" destOrd="0" presId="urn:microsoft.com/office/officeart/2005/8/layout/vList2"/>
    <dgm:cxn modelId="{E3A8DC67-854A-4314-97A1-50661A67AF80}" type="presOf" srcId="{0098FD55-6E6C-40A6-A59C-FADD3894F69A}" destId="{17C39405-DCB7-425C-B0F0-44EA7B8F3982}" srcOrd="0" destOrd="2" presId="urn:microsoft.com/office/officeart/2005/8/layout/vList2"/>
    <dgm:cxn modelId="{92FB3B4A-FAB5-4E65-90AC-A4B3DE1A2422}" srcId="{F59585C0-6D9A-49BC-89ED-2AE28119D667}" destId="{17F688FF-1F8E-4C64-8088-122A256B0BE1}" srcOrd="0" destOrd="0" parTransId="{24EA371C-A96F-4D67-8659-C78633E3CBD1}" sibTransId="{6C2246F2-3818-4281-B61E-655BF978431F}"/>
    <dgm:cxn modelId="{0A22CE6D-EFD0-42F2-8BE6-5C5CA55C1DE1}" srcId="{17F688FF-1F8E-4C64-8088-122A256B0BE1}" destId="{FBFDC875-96AA-4178-98B4-DF9ABB4EE8A4}" srcOrd="4" destOrd="0" parTransId="{85906549-3784-4AEA-ABE7-D01A6A00E15A}" sibTransId="{ABA44E96-CA06-4090-982E-59A7107D4BC0}"/>
    <dgm:cxn modelId="{DE9BBE6E-843C-4394-A8D9-73144696BBD1}" srcId="{17F688FF-1F8E-4C64-8088-122A256B0BE1}" destId="{A4DFC2AC-9D2C-4036-B388-F711C2C2E36A}" srcOrd="3" destOrd="0" parTransId="{E053B4A3-E0A3-45DF-B86D-62E367F1EBBE}" sibTransId="{6E868008-CBDE-4D82-8335-C6CFF5C23041}"/>
    <dgm:cxn modelId="{4D484353-A9B7-4E7E-84DF-F4541D339051}" type="presOf" srcId="{F59585C0-6D9A-49BC-89ED-2AE28119D667}" destId="{C95D84FA-F17C-4745-ACCA-906FDDC4397C}" srcOrd="0" destOrd="0" presId="urn:microsoft.com/office/officeart/2005/8/layout/vList2"/>
    <dgm:cxn modelId="{2AA6B375-B11D-425B-A8B6-31CE1CD65639}" srcId="{17F688FF-1F8E-4C64-8088-122A256B0BE1}" destId="{325188C3-F771-4886-8C93-DA629039CB28}" srcOrd="7" destOrd="0" parTransId="{D95D8068-15FC-4239-9A98-1575F3A1DD85}" sibTransId="{65A7AE51-80F9-4366-A291-EE96D9019524}"/>
    <dgm:cxn modelId="{EB6C147A-851F-48F9-9E83-F8C9467410F7}" srcId="{17F688FF-1F8E-4C64-8088-122A256B0BE1}" destId="{3AD5D641-1929-4B8C-A735-CDBE96DC7114}" srcOrd="9" destOrd="0" parTransId="{D3AEE775-5474-4BDD-8372-6F929214ADF5}" sibTransId="{28EA250F-539E-4F76-98CA-E6C92349D703}"/>
    <dgm:cxn modelId="{53DA4E89-DE92-4FDC-80DA-E66799F5C9FE}" srcId="{17F688FF-1F8E-4C64-8088-122A256B0BE1}" destId="{348C60D3-E470-4549-8961-45C9CEAB5DFA}" srcOrd="8" destOrd="0" parTransId="{C9FD956D-65DC-4FD7-B170-BD863BC6B388}" sibTransId="{7691D36A-0CAF-4273-AA05-E5BA2B420692}"/>
    <dgm:cxn modelId="{45A39A96-1348-4353-AC86-B89AA2AEFE70}" srcId="{17F688FF-1F8E-4C64-8088-122A256B0BE1}" destId="{9EEBFA67-D78E-47F9-BA1F-E09006C208AA}" srcOrd="6" destOrd="0" parTransId="{1787C3E3-2245-470C-9BCD-6FFABFCDC1AE}" sibTransId="{73B9E992-01D4-4D1A-B7F4-91BBD08BACAE}"/>
    <dgm:cxn modelId="{D3B45D98-F8D6-4580-A62C-A401CCEC9FD0}" type="presOf" srcId="{3AD5D641-1929-4B8C-A735-CDBE96DC7114}" destId="{17C39405-DCB7-425C-B0F0-44EA7B8F3982}" srcOrd="0" destOrd="9" presId="urn:microsoft.com/office/officeart/2005/8/layout/vList2"/>
    <dgm:cxn modelId="{6CDB99AB-7DAA-470F-8427-2AC06043C29A}" srcId="{17F688FF-1F8E-4C64-8088-122A256B0BE1}" destId="{67BCFCBF-46EC-4FF1-9FD5-820E49CA0747}" srcOrd="10" destOrd="0" parTransId="{12917C54-D33D-4C2D-A6E6-2B410EFB774A}" sibTransId="{6BEED0D0-628A-484A-B96D-A21AD977692E}"/>
    <dgm:cxn modelId="{6E2D76BF-35D6-49E8-AF1C-67B91FDC3896}" srcId="{17F688FF-1F8E-4C64-8088-122A256B0BE1}" destId="{466E265B-D474-4490-A271-6961A238D83F}" srcOrd="5" destOrd="0" parTransId="{36B66142-A702-47BB-B752-49FF355C8073}" sibTransId="{DD70DA76-275C-4F9E-A135-6644D297BA6D}"/>
    <dgm:cxn modelId="{A2DE24C4-595B-46E8-8A15-6B6BFF91A0C7}" type="presOf" srcId="{348C60D3-E470-4549-8961-45C9CEAB5DFA}" destId="{17C39405-DCB7-425C-B0F0-44EA7B8F3982}" srcOrd="0" destOrd="8" presId="urn:microsoft.com/office/officeart/2005/8/layout/vList2"/>
    <dgm:cxn modelId="{60D46BC4-2CD9-4F41-9114-474B04BF27D1}" type="presOf" srcId="{A4DFC2AC-9D2C-4036-B388-F711C2C2E36A}" destId="{17C39405-DCB7-425C-B0F0-44EA7B8F3982}" srcOrd="0" destOrd="3" presId="urn:microsoft.com/office/officeart/2005/8/layout/vList2"/>
    <dgm:cxn modelId="{82AEB0E3-D2A9-451F-865F-6B6BF31A9CA9}" srcId="{17F688FF-1F8E-4C64-8088-122A256B0BE1}" destId="{0098FD55-6E6C-40A6-A59C-FADD3894F69A}" srcOrd="2" destOrd="0" parTransId="{901DF014-CD78-49C2-89B0-C5155DDE78E6}" sibTransId="{29FA998B-D185-4907-81C5-280A7A0AA926}"/>
    <dgm:cxn modelId="{7B7D94F0-B841-4DF9-B2C6-4D812A7E01C8}" srcId="{17F688FF-1F8E-4C64-8088-122A256B0BE1}" destId="{3C153DE0-4638-4F8C-B192-97E67A511672}" srcOrd="1" destOrd="0" parTransId="{C94D64E5-62A4-4C1B-804C-83479435B78B}" sibTransId="{4FD8DC81-4BE9-4E67-94A6-9713AC1E1E6B}"/>
    <dgm:cxn modelId="{D40D1C2F-E835-45C5-92CB-B383C3931AB2}" type="presParOf" srcId="{C95D84FA-F17C-4745-ACCA-906FDDC4397C}" destId="{090C9475-4C2C-46F4-88D8-A8D854DB97FB}" srcOrd="0" destOrd="0" presId="urn:microsoft.com/office/officeart/2005/8/layout/vList2"/>
    <dgm:cxn modelId="{8C9DC581-4CFD-40D5-9E45-7B5AD9017CF4}" type="presParOf" srcId="{C95D84FA-F17C-4745-ACCA-906FDDC4397C}" destId="{17C39405-DCB7-425C-B0F0-44EA7B8F3982}" srcOrd="1" destOrd="0" presId="urn:microsoft.com/office/officeart/2005/8/layout/vList2"/>
  </dgm:cxnLst>
  <dgm:bg/>
  <dgm:whole>
    <a:ln>
      <a:solidFill>
        <a:schemeClr val="accent4"/>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C195A1-8424-4DC7-BB04-2A7BBEBF53EE}" type="doc">
      <dgm:prSet loTypeId="urn:microsoft.com/office/officeart/2005/8/layout/hProcess9" loCatId="process" qsTypeId="urn:microsoft.com/office/officeart/2005/8/quickstyle/simple1" qsCatId="simple" csTypeId="urn:microsoft.com/office/officeart/2005/8/colors/colorful2" csCatId="colorful" phldr="1"/>
      <dgm:spPr/>
      <dgm:t>
        <a:bodyPr/>
        <a:lstStyle/>
        <a:p>
          <a:endParaRPr lang="fr-BE"/>
        </a:p>
      </dgm:t>
    </dgm:pt>
    <dgm:pt modelId="{0DA1FC7B-9A29-46DD-AE65-F71378779373}">
      <dgm:prSet phldrT="[Texte]"/>
      <dgm:spPr>
        <a:solidFill>
          <a:schemeClr val="accent4">
            <a:lumMod val="50000"/>
          </a:schemeClr>
        </a:solidFill>
      </dgm:spPr>
      <dgm:t>
        <a:bodyPr/>
        <a:lstStyle/>
        <a:p>
          <a:pPr marL="0" indent="0">
            <a:tabLst>
              <a:tab pos="84138" algn="l"/>
            </a:tabLst>
          </a:pPr>
          <a:r>
            <a:rPr lang="fr-BE" dirty="0"/>
            <a:t>Manquements </a:t>
          </a:r>
        </a:p>
        <a:p>
          <a:pPr marL="0" indent="0">
            <a:tabLst>
              <a:tab pos="84138" algn="l"/>
            </a:tabLst>
          </a:pPr>
          <a:r>
            <a:rPr lang="fr-BE" dirty="0"/>
            <a:t>constatés</a:t>
          </a:r>
        </a:p>
      </dgm:t>
    </dgm:pt>
    <dgm:pt modelId="{8175B846-7E91-43A7-A7D9-2D1E3F28ED98}" type="parTrans" cxnId="{F9B4ABCE-1C05-4BD6-AB26-A81483E2235B}">
      <dgm:prSet/>
      <dgm:spPr/>
      <dgm:t>
        <a:bodyPr/>
        <a:lstStyle/>
        <a:p>
          <a:endParaRPr lang="fr-BE"/>
        </a:p>
      </dgm:t>
    </dgm:pt>
    <dgm:pt modelId="{D0F4689D-72A8-4D04-BC40-2FBE9F9217EC}" type="sibTrans" cxnId="{F9B4ABCE-1C05-4BD6-AB26-A81483E2235B}">
      <dgm:prSet/>
      <dgm:spPr/>
      <dgm:t>
        <a:bodyPr/>
        <a:lstStyle/>
        <a:p>
          <a:endParaRPr lang="fr-BE"/>
        </a:p>
      </dgm:t>
    </dgm:pt>
    <dgm:pt modelId="{353C7A71-644F-46F9-9A07-D3C0659A7B87}" type="pres">
      <dgm:prSet presAssocID="{D8C195A1-8424-4DC7-BB04-2A7BBEBF53EE}" presName="CompostProcess" presStyleCnt="0">
        <dgm:presLayoutVars>
          <dgm:dir/>
          <dgm:resizeHandles val="exact"/>
        </dgm:presLayoutVars>
      </dgm:prSet>
      <dgm:spPr/>
    </dgm:pt>
    <dgm:pt modelId="{5F83269B-D9ED-4FF2-8927-CECE225A2D84}" type="pres">
      <dgm:prSet presAssocID="{D8C195A1-8424-4DC7-BB04-2A7BBEBF53EE}" presName="arrow" presStyleLbl="bgShp" presStyleIdx="0" presStyleCnt="1" custScaleX="117647"/>
      <dgm:spPr/>
    </dgm:pt>
    <dgm:pt modelId="{12E207FC-2443-4CE3-9820-EFBAAB19C784}" type="pres">
      <dgm:prSet presAssocID="{D8C195A1-8424-4DC7-BB04-2A7BBEBF53EE}" presName="linearProcess" presStyleCnt="0"/>
      <dgm:spPr/>
    </dgm:pt>
    <dgm:pt modelId="{6CB3B2B3-EE40-46E0-A3A5-9A73017DAD24}" type="pres">
      <dgm:prSet presAssocID="{0DA1FC7B-9A29-46DD-AE65-F71378779373}" presName="textNode" presStyleLbl="node1" presStyleIdx="0" presStyleCnt="1" custScaleX="74308" custScaleY="105831" custLinFactNeighborX="-74709" custLinFactNeighborY="-539">
        <dgm:presLayoutVars>
          <dgm:bulletEnabled val="1"/>
        </dgm:presLayoutVars>
      </dgm:prSet>
      <dgm:spPr/>
    </dgm:pt>
  </dgm:ptLst>
  <dgm:cxnLst>
    <dgm:cxn modelId="{05FF8732-328F-4CC8-894B-0C02BC243AB7}" type="presOf" srcId="{D8C195A1-8424-4DC7-BB04-2A7BBEBF53EE}" destId="{353C7A71-644F-46F9-9A07-D3C0659A7B87}" srcOrd="0" destOrd="0" presId="urn:microsoft.com/office/officeart/2005/8/layout/hProcess9"/>
    <dgm:cxn modelId="{F9B4ABCE-1C05-4BD6-AB26-A81483E2235B}" srcId="{D8C195A1-8424-4DC7-BB04-2A7BBEBF53EE}" destId="{0DA1FC7B-9A29-46DD-AE65-F71378779373}" srcOrd="0" destOrd="0" parTransId="{8175B846-7E91-43A7-A7D9-2D1E3F28ED98}" sibTransId="{D0F4689D-72A8-4D04-BC40-2FBE9F9217EC}"/>
    <dgm:cxn modelId="{45181AF3-8DC1-47A4-9613-191E07788BE9}" type="presOf" srcId="{0DA1FC7B-9A29-46DD-AE65-F71378779373}" destId="{6CB3B2B3-EE40-46E0-A3A5-9A73017DAD24}" srcOrd="0" destOrd="0" presId="urn:microsoft.com/office/officeart/2005/8/layout/hProcess9"/>
    <dgm:cxn modelId="{207490B1-16A6-4C4A-A903-CAD6462BE56E}" type="presParOf" srcId="{353C7A71-644F-46F9-9A07-D3C0659A7B87}" destId="{5F83269B-D9ED-4FF2-8927-CECE225A2D84}" srcOrd="0" destOrd="0" presId="urn:microsoft.com/office/officeart/2005/8/layout/hProcess9"/>
    <dgm:cxn modelId="{1B32408E-BF5F-4B6A-96AC-6EBEB94793E2}" type="presParOf" srcId="{353C7A71-644F-46F9-9A07-D3C0659A7B87}" destId="{12E207FC-2443-4CE3-9820-EFBAAB19C784}" srcOrd="1" destOrd="0" presId="urn:microsoft.com/office/officeart/2005/8/layout/hProcess9"/>
    <dgm:cxn modelId="{BA95A509-A772-4864-B13A-97A02DCDBE53}" type="presParOf" srcId="{12E207FC-2443-4CE3-9820-EFBAAB19C784}" destId="{6CB3B2B3-EE40-46E0-A3A5-9A73017DAD24}"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C80834-B536-4EC9-9C7D-B2213F7046D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BE"/>
        </a:p>
      </dgm:t>
    </dgm:pt>
    <dgm:pt modelId="{92917893-9A47-4A10-A605-A14ED9450C7D}">
      <dgm:prSet/>
      <dgm:spPr>
        <a:solidFill>
          <a:schemeClr val="accent3"/>
        </a:solidFill>
        <a:ln>
          <a:solidFill>
            <a:schemeClr val="accent3"/>
          </a:solidFill>
        </a:ln>
      </dgm:spPr>
      <dgm:t>
        <a:bodyPr/>
        <a:lstStyle/>
        <a:p>
          <a:r>
            <a:rPr lang="fr-BE" b="1" dirty="0">
              <a:solidFill>
                <a:schemeClr val="bg1"/>
              </a:solidFill>
            </a:rPr>
            <a:t>Liés au comportement du travailleur </a:t>
          </a:r>
        </a:p>
      </dgm:t>
    </dgm:pt>
    <dgm:pt modelId="{E644DA40-5782-4626-8C88-5BA551E298EC}" type="parTrans" cxnId="{1F9B8B4C-88FF-493A-9263-DB7D498E9E18}">
      <dgm:prSet/>
      <dgm:spPr/>
      <dgm:t>
        <a:bodyPr/>
        <a:lstStyle/>
        <a:p>
          <a:endParaRPr lang="fr-BE"/>
        </a:p>
      </dgm:t>
    </dgm:pt>
    <dgm:pt modelId="{5964253B-DF61-4405-9035-0713B4117BCD}" type="sibTrans" cxnId="{1F9B8B4C-88FF-493A-9263-DB7D498E9E18}">
      <dgm:prSet/>
      <dgm:spPr/>
      <dgm:t>
        <a:bodyPr/>
        <a:lstStyle/>
        <a:p>
          <a:endParaRPr lang="fr-BE"/>
        </a:p>
      </dgm:t>
    </dgm:pt>
    <dgm:pt modelId="{AE2CF627-B19C-422B-9581-A850C693441A}">
      <dgm:prSet/>
      <dgm:spPr>
        <a:solidFill>
          <a:schemeClr val="bg1">
            <a:alpha val="90000"/>
          </a:schemeClr>
        </a:solidFill>
        <a:ln>
          <a:solidFill>
            <a:schemeClr val="accent4">
              <a:alpha val="90000"/>
            </a:schemeClr>
          </a:solidFill>
        </a:ln>
      </dgm:spPr>
      <dgm:t>
        <a:bodyPr/>
        <a:lstStyle/>
        <a:p>
          <a:pPr>
            <a:buFontTx/>
            <a:buNone/>
          </a:pPr>
          <a:endParaRPr lang="fr-BE" dirty="0"/>
        </a:p>
      </dgm:t>
    </dgm:pt>
    <dgm:pt modelId="{732C1B0C-FA51-496E-B279-12880FA0F68C}" type="parTrans" cxnId="{1903C180-36E7-4B5A-B42F-1B57BA69A249}">
      <dgm:prSet/>
      <dgm:spPr/>
      <dgm:t>
        <a:bodyPr/>
        <a:lstStyle/>
        <a:p>
          <a:endParaRPr lang="fr-BE"/>
        </a:p>
      </dgm:t>
    </dgm:pt>
    <dgm:pt modelId="{35326E76-A037-4E0C-B242-16BD2686313E}" type="sibTrans" cxnId="{1903C180-36E7-4B5A-B42F-1B57BA69A249}">
      <dgm:prSet/>
      <dgm:spPr/>
      <dgm:t>
        <a:bodyPr/>
        <a:lstStyle/>
        <a:p>
          <a:endParaRPr lang="fr-BE"/>
        </a:p>
      </dgm:t>
    </dgm:pt>
    <dgm:pt modelId="{0F269E33-8369-462E-AC27-524A8328C126}">
      <dgm:prSet/>
      <dgm:spPr>
        <a:solidFill>
          <a:schemeClr val="accent3"/>
        </a:solidFill>
        <a:ln>
          <a:solidFill>
            <a:schemeClr val="accent3"/>
          </a:solidFill>
        </a:ln>
      </dgm:spPr>
      <dgm:t>
        <a:bodyPr/>
        <a:lstStyle/>
        <a:p>
          <a:r>
            <a:rPr lang="fr-BE" b="1" dirty="0">
              <a:solidFill>
                <a:schemeClr val="bg1"/>
              </a:solidFill>
            </a:rPr>
            <a:t>Liés aux aptitudes professionnelles du travailleur</a:t>
          </a:r>
        </a:p>
      </dgm:t>
    </dgm:pt>
    <dgm:pt modelId="{8EA0FD02-E5E3-4E49-8D28-0353FB282E85}" type="parTrans" cxnId="{1B3DE885-E79A-4219-8784-41F4934D6312}">
      <dgm:prSet/>
      <dgm:spPr/>
      <dgm:t>
        <a:bodyPr/>
        <a:lstStyle/>
        <a:p>
          <a:endParaRPr lang="fr-BE"/>
        </a:p>
      </dgm:t>
    </dgm:pt>
    <dgm:pt modelId="{2340FD4A-9F92-4A99-A91D-1A771AE8884B}" type="sibTrans" cxnId="{1B3DE885-E79A-4219-8784-41F4934D6312}">
      <dgm:prSet/>
      <dgm:spPr/>
      <dgm:t>
        <a:bodyPr/>
        <a:lstStyle/>
        <a:p>
          <a:endParaRPr lang="fr-BE"/>
        </a:p>
      </dgm:t>
    </dgm:pt>
    <dgm:pt modelId="{63863AD2-A43D-469B-9244-75F2F36736CE}">
      <dgm:prSet/>
      <dgm:spPr>
        <a:solidFill>
          <a:schemeClr val="bg1">
            <a:alpha val="90000"/>
          </a:schemeClr>
        </a:solidFill>
        <a:ln>
          <a:solidFill>
            <a:schemeClr val="accent4">
              <a:alpha val="90000"/>
            </a:schemeClr>
          </a:solidFill>
        </a:ln>
      </dgm:spPr>
      <dgm:t>
        <a:bodyPr/>
        <a:lstStyle/>
        <a:p>
          <a:pPr>
            <a:buFontTx/>
            <a:buNone/>
          </a:pPr>
          <a:endParaRPr lang="fr-BE" dirty="0"/>
        </a:p>
      </dgm:t>
    </dgm:pt>
    <dgm:pt modelId="{4A9DFD20-96D3-4230-A2B1-3B3E3A71B6B5}" type="parTrans" cxnId="{408BD24F-78B5-490B-814B-089D57F025C5}">
      <dgm:prSet/>
      <dgm:spPr/>
      <dgm:t>
        <a:bodyPr/>
        <a:lstStyle/>
        <a:p>
          <a:endParaRPr lang="fr-BE"/>
        </a:p>
      </dgm:t>
    </dgm:pt>
    <dgm:pt modelId="{C85D0047-8D02-464C-ADBC-B4C5C5B3CD6C}" type="sibTrans" cxnId="{408BD24F-78B5-490B-814B-089D57F025C5}">
      <dgm:prSet/>
      <dgm:spPr/>
      <dgm:t>
        <a:bodyPr/>
        <a:lstStyle/>
        <a:p>
          <a:endParaRPr lang="fr-BE"/>
        </a:p>
      </dgm:t>
    </dgm:pt>
    <dgm:pt modelId="{091C6F8E-6AFA-411B-B4E7-C1879CB34CB4}">
      <dgm:prSet/>
      <dgm:spPr/>
      <dgm:t>
        <a:bodyPr/>
        <a:lstStyle/>
        <a:p>
          <a:pPr>
            <a:buFontTx/>
            <a:buNone/>
          </a:pPr>
          <a:r>
            <a:rPr lang="fr-BE" dirty="0"/>
            <a:t>exemples:</a:t>
          </a:r>
        </a:p>
      </dgm:t>
    </dgm:pt>
    <dgm:pt modelId="{6158C8A3-D861-4D88-A64F-7286B7E21E4F}" type="parTrans" cxnId="{37203461-A0FD-4190-9CA7-41C09CB0A9EC}">
      <dgm:prSet/>
      <dgm:spPr/>
      <dgm:t>
        <a:bodyPr/>
        <a:lstStyle/>
        <a:p>
          <a:endParaRPr lang="fr-BE"/>
        </a:p>
      </dgm:t>
    </dgm:pt>
    <dgm:pt modelId="{D1B8AA0F-645A-4926-984D-180B9DD46C50}" type="sibTrans" cxnId="{37203461-A0FD-4190-9CA7-41C09CB0A9EC}">
      <dgm:prSet/>
      <dgm:spPr/>
      <dgm:t>
        <a:bodyPr/>
        <a:lstStyle/>
        <a:p>
          <a:endParaRPr lang="fr-BE"/>
        </a:p>
      </dgm:t>
    </dgm:pt>
    <dgm:pt modelId="{30A0C424-94F6-4F91-A205-6FAD1DB26912}">
      <dgm:prSet/>
      <dgm:spPr/>
      <dgm:t>
        <a:bodyPr/>
        <a:lstStyle/>
        <a:p>
          <a:pPr>
            <a:buFontTx/>
            <a:buNone/>
          </a:pPr>
          <a:endParaRPr lang="fr-BE" dirty="0"/>
        </a:p>
      </dgm:t>
    </dgm:pt>
    <dgm:pt modelId="{F47F8B37-D8A4-4C3A-9EDD-2F31470CC465}" type="parTrans" cxnId="{97DEA4C7-BD45-4E67-822B-352157B43896}">
      <dgm:prSet/>
      <dgm:spPr/>
      <dgm:t>
        <a:bodyPr/>
        <a:lstStyle/>
        <a:p>
          <a:endParaRPr lang="fr-BE"/>
        </a:p>
      </dgm:t>
    </dgm:pt>
    <dgm:pt modelId="{4BAEF1CB-A593-4E72-A9A6-159F91B76129}" type="sibTrans" cxnId="{97DEA4C7-BD45-4E67-822B-352157B43896}">
      <dgm:prSet/>
      <dgm:spPr/>
      <dgm:t>
        <a:bodyPr/>
        <a:lstStyle/>
        <a:p>
          <a:endParaRPr lang="fr-BE"/>
        </a:p>
      </dgm:t>
    </dgm:pt>
    <dgm:pt modelId="{FA4CA4A9-717B-40F3-BE04-B3A2171B6BED}">
      <dgm:prSet/>
      <dgm:spPr/>
      <dgm:t>
        <a:bodyPr/>
        <a:lstStyle/>
        <a:p>
          <a:pPr>
            <a:buFont typeface="Wingdings" panose="05000000000000000000" pitchFamily="2" charset="2"/>
            <a:buChar char="§"/>
          </a:pPr>
          <a:r>
            <a:rPr lang="fr-BE" dirty="0"/>
            <a:t>mésentente avec ses collègues,</a:t>
          </a:r>
        </a:p>
      </dgm:t>
    </dgm:pt>
    <dgm:pt modelId="{D49A1F65-33D3-48D0-BB15-607FF21C4F09}" type="parTrans" cxnId="{5785D9D7-673E-41F7-BE44-58B8F62E2748}">
      <dgm:prSet/>
      <dgm:spPr/>
      <dgm:t>
        <a:bodyPr/>
        <a:lstStyle/>
        <a:p>
          <a:endParaRPr lang="fr-BE"/>
        </a:p>
      </dgm:t>
    </dgm:pt>
    <dgm:pt modelId="{2AF3311A-79E0-4A59-98C5-93A83BCC4A82}" type="sibTrans" cxnId="{5785D9D7-673E-41F7-BE44-58B8F62E2748}">
      <dgm:prSet/>
      <dgm:spPr/>
      <dgm:t>
        <a:bodyPr/>
        <a:lstStyle/>
        <a:p>
          <a:endParaRPr lang="fr-BE"/>
        </a:p>
      </dgm:t>
    </dgm:pt>
    <dgm:pt modelId="{9799CDF2-8093-4AEA-BE03-7A32E9B5978E}">
      <dgm:prSet/>
      <dgm:spPr/>
      <dgm:t>
        <a:bodyPr/>
        <a:lstStyle/>
        <a:p>
          <a:pPr>
            <a:buFont typeface="Wingdings" panose="05000000000000000000" pitchFamily="2" charset="2"/>
            <a:buChar char="§"/>
          </a:pPr>
          <a:r>
            <a:rPr lang="fr-BE" dirty="0"/>
            <a:t>arrivées tardives, </a:t>
          </a:r>
        </a:p>
      </dgm:t>
    </dgm:pt>
    <dgm:pt modelId="{91BFD6BC-EE70-4BD7-9C00-15A51ED280E2}" type="parTrans" cxnId="{7E2A9F8A-DADE-4903-9B82-4B9CFB18A832}">
      <dgm:prSet/>
      <dgm:spPr/>
      <dgm:t>
        <a:bodyPr/>
        <a:lstStyle/>
        <a:p>
          <a:endParaRPr lang="fr-BE"/>
        </a:p>
      </dgm:t>
    </dgm:pt>
    <dgm:pt modelId="{E10D683D-C6BD-415B-9ABA-25C96B736236}" type="sibTrans" cxnId="{7E2A9F8A-DADE-4903-9B82-4B9CFB18A832}">
      <dgm:prSet/>
      <dgm:spPr/>
      <dgm:t>
        <a:bodyPr/>
        <a:lstStyle/>
        <a:p>
          <a:endParaRPr lang="fr-BE"/>
        </a:p>
      </dgm:t>
    </dgm:pt>
    <dgm:pt modelId="{D6085B88-DE82-479C-A9AC-762562AABEFA}">
      <dgm:prSet/>
      <dgm:spPr/>
      <dgm:t>
        <a:bodyPr/>
        <a:lstStyle/>
        <a:p>
          <a:pPr>
            <a:buFont typeface="Wingdings" panose="05000000000000000000" pitchFamily="2" charset="2"/>
            <a:buChar char="§"/>
          </a:pPr>
          <a:r>
            <a:rPr lang="fr-BE" dirty="0"/>
            <a:t>altercations,</a:t>
          </a:r>
        </a:p>
      </dgm:t>
    </dgm:pt>
    <dgm:pt modelId="{31F2BADA-462A-4CFF-BA66-107E29CDCD63}" type="parTrans" cxnId="{84EBF11C-FB25-4DF0-BB70-EB5EEDB4844D}">
      <dgm:prSet/>
      <dgm:spPr/>
      <dgm:t>
        <a:bodyPr/>
        <a:lstStyle/>
        <a:p>
          <a:endParaRPr lang="fr-BE"/>
        </a:p>
      </dgm:t>
    </dgm:pt>
    <dgm:pt modelId="{A3127CB3-15C7-451D-B4CA-A1E085B867B0}" type="sibTrans" cxnId="{84EBF11C-FB25-4DF0-BB70-EB5EEDB4844D}">
      <dgm:prSet/>
      <dgm:spPr/>
      <dgm:t>
        <a:bodyPr/>
        <a:lstStyle/>
        <a:p>
          <a:endParaRPr lang="fr-BE"/>
        </a:p>
      </dgm:t>
    </dgm:pt>
    <dgm:pt modelId="{3E23BAF9-4B89-439A-9260-1AC7AED5FF18}">
      <dgm:prSet/>
      <dgm:spPr/>
      <dgm:t>
        <a:bodyPr/>
        <a:lstStyle/>
        <a:p>
          <a:pPr>
            <a:buFont typeface="Wingdings" panose="05000000000000000000" pitchFamily="2" charset="2"/>
            <a:buChar char="§"/>
          </a:pPr>
          <a:r>
            <a:rPr lang="fr-BE" dirty="0"/>
            <a:t>injures, </a:t>
          </a:r>
        </a:p>
      </dgm:t>
    </dgm:pt>
    <dgm:pt modelId="{A2C64C42-755D-4509-B1E0-7F23EA4254F2}" type="parTrans" cxnId="{611DEBB2-2DD8-4306-9FA7-60CAE44374C6}">
      <dgm:prSet/>
      <dgm:spPr/>
      <dgm:t>
        <a:bodyPr/>
        <a:lstStyle/>
        <a:p>
          <a:endParaRPr lang="fr-BE"/>
        </a:p>
      </dgm:t>
    </dgm:pt>
    <dgm:pt modelId="{35D6C554-A5C6-4960-AEC4-9B9E17225C1B}" type="sibTrans" cxnId="{611DEBB2-2DD8-4306-9FA7-60CAE44374C6}">
      <dgm:prSet/>
      <dgm:spPr/>
      <dgm:t>
        <a:bodyPr/>
        <a:lstStyle/>
        <a:p>
          <a:endParaRPr lang="fr-BE"/>
        </a:p>
      </dgm:t>
    </dgm:pt>
    <dgm:pt modelId="{38AD079D-3416-44DD-BDBC-FB7EE6C75738}">
      <dgm:prSet/>
      <dgm:spPr/>
      <dgm:t>
        <a:bodyPr/>
        <a:lstStyle/>
        <a:p>
          <a:pPr>
            <a:buFont typeface="Wingdings" panose="05000000000000000000" pitchFamily="2" charset="2"/>
            <a:buChar char="§"/>
          </a:pPr>
          <a:r>
            <a:rPr lang="fr-BE" dirty="0"/>
            <a:t>violences physiques ou verbales,</a:t>
          </a:r>
        </a:p>
      </dgm:t>
    </dgm:pt>
    <dgm:pt modelId="{93453D39-1A76-4C53-A94E-A523CB2353FD}" type="parTrans" cxnId="{B3F45240-54BB-44CF-BC64-DC65B629A996}">
      <dgm:prSet/>
      <dgm:spPr/>
      <dgm:t>
        <a:bodyPr/>
        <a:lstStyle/>
        <a:p>
          <a:endParaRPr lang="fr-BE"/>
        </a:p>
      </dgm:t>
    </dgm:pt>
    <dgm:pt modelId="{72A450D6-ECE1-4005-9E54-94998105CBFB}" type="sibTrans" cxnId="{B3F45240-54BB-44CF-BC64-DC65B629A996}">
      <dgm:prSet/>
      <dgm:spPr/>
      <dgm:t>
        <a:bodyPr/>
        <a:lstStyle/>
        <a:p>
          <a:endParaRPr lang="fr-BE"/>
        </a:p>
      </dgm:t>
    </dgm:pt>
    <dgm:pt modelId="{87214AEF-466E-4786-828B-5DD2F6DD9E9F}">
      <dgm:prSet/>
      <dgm:spPr/>
      <dgm:t>
        <a:bodyPr/>
        <a:lstStyle/>
        <a:p>
          <a:pPr>
            <a:buFont typeface="Wingdings" panose="05000000000000000000" pitchFamily="2" charset="2"/>
            <a:buChar char="§"/>
          </a:pPr>
          <a:r>
            <a:rPr lang="fr-BE" dirty="0"/>
            <a:t>comportement inapproprié, </a:t>
          </a:r>
        </a:p>
      </dgm:t>
    </dgm:pt>
    <dgm:pt modelId="{9E55FB4A-61C8-4507-BA3D-B12BD6DD7B11}" type="parTrans" cxnId="{5916A009-DF53-4D30-A97C-6202DD3EFB18}">
      <dgm:prSet/>
      <dgm:spPr/>
      <dgm:t>
        <a:bodyPr/>
        <a:lstStyle/>
        <a:p>
          <a:endParaRPr lang="fr-BE"/>
        </a:p>
      </dgm:t>
    </dgm:pt>
    <dgm:pt modelId="{0B7D1A5C-2C66-4841-BDFF-B22D283F88B0}" type="sibTrans" cxnId="{5916A009-DF53-4D30-A97C-6202DD3EFB18}">
      <dgm:prSet/>
      <dgm:spPr/>
      <dgm:t>
        <a:bodyPr/>
        <a:lstStyle/>
        <a:p>
          <a:endParaRPr lang="fr-BE"/>
        </a:p>
      </dgm:t>
    </dgm:pt>
    <dgm:pt modelId="{DCE5801E-E6A3-457A-A978-F4817FAC4709}">
      <dgm:prSet/>
      <dgm:spPr/>
      <dgm:t>
        <a:bodyPr/>
        <a:lstStyle/>
        <a:p>
          <a:pPr>
            <a:buFontTx/>
            <a:buNone/>
          </a:pPr>
          <a:r>
            <a:rPr lang="fr-BE" dirty="0"/>
            <a:t>exemples:</a:t>
          </a:r>
        </a:p>
      </dgm:t>
    </dgm:pt>
    <dgm:pt modelId="{EE33050F-58D4-4139-A87A-9809C85244B3}" type="parTrans" cxnId="{50C73606-FD30-4DF3-A561-A7328BFE5EF7}">
      <dgm:prSet/>
      <dgm:spPr/>
      <dgm:t>
        <a:bodyPr/>
        <a:lstStyle/>
        <a:p>
          <a:endParaRPr lang="fr-BE"/>
        </a:p>
      </dgm:t>
    </dgm:pt>
    <dgm:pt modelId="{ED9C140D-DA2A-4F8E-9198-19EE9DE1F48E}" type="sibTrans" cxnId="{50C73606-FD30-4DF3-A561-A7328BFE5EF7}">
      <dgm:prSet/>
      <dgm:spPr/>
      <dgm:t>
        <a:bodyPr/>
        <a:lstStyle/>
        <a:p>
          <a:endParaRPr lang="fr-BE"/>
        </a:p>
      </dgm:t>
    </dgm:pt>
    <dgm:pt modelId="{AB518280-B4FE-40CB-96CF-4DF5AF343EA7}">
      <dgm:prSet/>
      <dgm:spPr/>
      <dgm:t>
        <a:bodyPr/>
        <a:lstStyle/>
        <a:p>
          <a:pPr>
            <a:buFontTx/>
            <a:buNone/>
          </a:pPr>
          <a:endParaRPr lang="fr-BE" dirty="0"/>
        </a:p>
      </dgm:t>
    </dgm:pt>
    <dgm:pt modelId="{5342BB55-D750-42BE-A6AF-6BCC8FAF85BA}" type="parTrans" cxnId="{09312032-6D05-4FFE-B0D0-E1A8B42AB7CE}">
      <dgm:prSet/>
      <dgm:spPr/>
      <dgm:t>
        <a:bodyPr/>
        <a:lstStyle/>
        <a:p>
          <a:endParaRPr lang="fr-BE"/>
        </a:p>
      </dgm:t>
    </dgm:pt>
    <dgm:pt modelId="{9A306517-D6F1-4F7F-BBEA-CE33F9F30734}" type="sibTrans" cxnId="{09312032-6D05-4FFE-B0D0-E1A8B42AB7CE}">
      <dgm:prSet/>
      <dgm:spPr/>
      <dgm:t>
        <a:bodyPr/>
        <a:lstStyle/>
        <a:p>
          <a:endParaRPr lang="fr-BE"/>
        </a:p>
      </dgm:t>
    </dgm:pt>
    <dgm:pt modelId="{26B6D545-48E8-4D05-884D-D9C2F85B64D0}">
      <dgm:prSet/>
      <dgm:spPr/>
      <dgm:t>
        <a:bodyPr/>
        <a:lstStyle/>
        <a:p>
          <a:pPr>
            <a:buFont typeface="Wingdings" panose="05000000000000000000" pitchFamily="2" charset="2"/>
            <a:buChar char="§"/>
          </a:pPr>
          <a:r>
            <a:rPr lang="fr-BE" dirty="0"/>
            <a:t>non-respect des consignes, </a:t>
          </a:r>
        </a:p>
      </dgm:t>
    </dgm:pt>
    <dgm:pt modelId="{4A316E08-4AA8-4A41-BB47-5505B34761E0}" type="parTrans" cxnId="{1C6681D4-02AA-4BF1-9EF9-11A22D9E555B}">
      <dgm:prSet/>
      <dgm:spPr/>
      <dgm:t>
        <a:bodyPr/>
        <a:lstStyle/>
        <a:p>
          <a:endParaRPr lang="fr-BE"/>
        </a:p>
      </dgm:t>
    </dgm:pt>
    <dgm:pt modelId="{EDF08FF8-142C-488F-95B9-F8D236653F2E}" type="sibTrans" cxnId="{1C6681D4-02AA-4BF1-9EF9-11A22D9E555B}">
      <dgm:prSet/>
      <dgm:spPr/>
      <dgm:t>
        <a:bodyPr/>
        <a:lstStyle/>
        <a:p>
          <a:endParaRPr lang="fr-BE"/>
        </a:p>
      </dgm:t>
    </dgm:pt>
    <dgm:pt modelId="{982F44BF-07D2-4755-95F3-EF8BB6F1CA65}">
      <dgm:prSet/>
      <dgm:spPr/>
      <dgm:t>
        <a:bodyPr/>
        <a:lstStyle/>
        <a:p>
          <a:pPr>
            <a:buFont typeface="Wingdings" panose="05000000000000000000" pitchFamily="2" charset="2"/>
            <a:buChar char="§"/>
          </a:pPr>
          <a:r>
            <a:rPr lang="fr-BE" dirty="0"/>
            <a:t>mauvaise compréhension, </a:t>
          </a:r>
        </a:p>
      </dgm:t>
    </dgm:pt>
    <dgm:pt modelId="{056A5D16-279C-45AF-A767-3E64BC281125}" type="parTrans" cxnId="{1A25C923-F19A-4B34-AC30-9CB1654B0F13}">
      <dgm:prSet/>
      <dgm:spPr/>
      <dgm:t>
        <a:bodyPr/>
        <a:lstStyle/>
        <a:p>
          <a:endParaRPr lang="fr-BE"/>
        </a:p>
      </dgm:t>
    </dgm:pt>
    <dgm:pt modelId="{E058BC67-1511-417D-B5D1-EEC6CB750339}" type="sibTrans" cxnId="{1A25C923-F19A-4B34-AC30-9CB1654B0F13}">
      <dgm:prSet/>
      <dgm:spPr/>
      <dgm:t>
        <a:bodyPr/>
        <a:lstStyle/>
        <a:p>
          <a:endParaRPr lang="fr-BE"/>
        </a:p>
      </dgm:t>
    </dgm:pt>
    <dgm:pt modelId="{9AAD1F73-991B-4C51-BB25-87F1F16EE495}">
      <dgm:prSet/>
      <dgm:spPr/>
      <dgm:t>
        <a:bodyPr/>
        <a:lstStyle/>
        <a:p>
          <a:pPr>
            <a:buFont typeface="Wingdings" panose="05000000000000000000" pitchFamily="2" charset="2"/>
            <a:buChar char="§"/>
          </a:pPr>
          <a:r>
            <a:rPr lang="fr-BE" dirty="0"/>
            <a:t>erreurs dans la gestion de ses dossiers, </a:t>
          </a:r>
        </a:p>
      </dgm:t>
    </dgm:pt>
    <dgm:pt modelId="{322D7E7F-43A5-443D-8B19-502EFCA02D48}" type="parTrans" cxnId="{63AA53E6-E111-4A05-97F9-D39CB8BFF284}">
      <dgm:prSet/>
      <dgm:spPr/>
      <dgm:t>
        <a:bodyPr/>
        <a:lstStyle/>
        <a:p>
          <a:endParaRPr lang="fr-BE"/>
        </a:p>
      </dgm:t>
    </dgm:pt>
    <dgm:pt modelId="{5B3AC4E6-C4DE-4CFB-A5DC-7A0BF55CDF95}" type="sibTrans" cxnId="{63AA53E6-E111-4A05-97F9-D39CB8BFF284}">
      <dgm:prSet/>
      <dgm:spPr/>
      <dgm:t>
        <a:bodyPr/>
        <a:lstStyle/>
        <a:p>
          <a:endParaRPr lang="fr-BE"/>
        </a:p>
      </dgm:t>
    </dgm:pt>
    <dgm:pt modelId="{8D50C0C8-4976-47BA-92B3-01721F845484}">
      <dgm:prSet/>
      <dgm:spPr/>
      <dgm:t>
        <a:bodyPr/>
        <a:lstStyle/>
        <a:p>
          <a:pPr>
            <a:buFont typeface="Wingdings" panose="05000000000000000000" pitchFamily="2" charset="2"/>
            <a:buChar char="§"/>
          </a:pPr>
          <a:r>
            <a:rPr lang="fr-BE" dirty="0"/>
            <a:t>…</a:t>
          </a:r>
        </a:p>
      </dgm:t>
    </dgm:pt>
    <dgm:pt modelId="{98814B9E-0FE3-4175-BEE9-28656FD524EA}" type="parTrans" cxnId="{7FE1AA0C-F020-4402-94FE-FBBBFF6D7E17}">
      <dgm:prSet/>
      <dgm:spPr/>
      <dgm:t>
        <a:bodyPr/>
        <a:lstStyle/>
        <a:p>
          <a:endParaRPr lang="fr-BE"/>
        </a:p>
      </dgm:t>
    </dgm:pt>
    <dgm:pt modelId="{646901B8-31D8-4431-A068-F38377B467FF}" type="sibTrans" cxnId="{7FE1AA0C-F020-4402-94FE-FBBBFF6D7E17}">
      <dgm:prSet/>
      <dgm:spPr/>
      <dgm:t>
        <a:bodyPr/>
        <a:lstStyle/>
        <a:p>
          <a:endParaRPr lang="fr-BE"/>
        </a:p>
      </dgm:t>
    </dgm:pt>
    <dgm:pt modelId="{DD1638D3-4D75-4765-B0C5-E098C1115D17}">
      <dgm:prSet/>
      <dgm:spPr/>
      <dgm:t>
        <a:bodyPr/>
        <a:lstStyle/>
        <a:p>
          <a:pPr>
            <a:buFont typeface="Wingdings" panose="05000000000000000000" pitchFamily="2" charset="2"/>
            <a:buChar char="§"/>
          </a:pPr>
          <a:r>
            <a:rPr lang="fr-BE" dirty="0"/>
            <a:t>… </a:t>
          </a:r>
        </a:p>
      </dgm:t>
    </dgm:pt>
    <dgm:pt modelId="{8001131F-51FD-4A4A-A3D6-E1572360E883}" type="parTrans" cxnId="{86D737B9-A776-4B02-B8B2-9F7C3403DCCE}">
      <dgm:prSet/>
      <dgm:spPr/>
      <dgm:t>
        <a:bodyPr/>
        <a:lstStyle/>
        <a:p>
          <a:endParaRPr lang="fr-BE"/>
        </a:p>
      </dgm:t>
    </dgm:pt>
    <dgm:pt modelId="{94483A3D-378C-447A-869E-10857F0930E3}" type="sibTrans" cxnId="{86D737B9-A776-4B02-B8B2-9F7C3403DCCE}">
      <dgm:prSet/>
      <dgm:spPr/>
      <dgm:t>
        <a:bodyPr/>
        <a:lstStyle/>
        <a:p>
          <a:endParaRPr lang="fr-BE"/>
        </a:p>
      </dgm:t>
    </dgm:pt>
    <dgm:pt modelId="{E74662AB-4688-4DB8-9413-F25D45059A74}" type="pres">
      <dgm:prSet presAssocID="{2DC80834-B536-4EC9-9C7D-B2213F7046DA}" presName="Name0" presStyleCnt="0">
        <dgm:presLayoutVars>
          <dgm:dir/>
          <dgm:animLvl val="lvl"/>
          <dgm:resizeHandles val="exact"/>
        </dgm:presLayoutVars>
      </dgm:prSet>
      <dgm:spPr/>
    </dgm:pt>
    <dgm:pt modelId="{90E1544C-B1BD-49FB-8182-07CCBC2920BF}" type="pres">
      <dgm:prSet presAssocID="{92917893-9A47-4A10-A605-A14ED9450C7D}" presName="composite" presStyleCnt="0"/>
      <dgm:spPr/>
    </dgm:pt>
    <dgm:pt modelId="{82EA7FCD-A678-468F-A38E-58F142521A20}" type="pres">
      <dgm:prSet presAssocID="{92917893-9A47-4A10-A605-A14ED9450C7D}" presName="parTx" presStyleLbl="alignNode1" presStyleIdx="0" presStyleCnt="2">
        <dgm:presLayoutVars>
          <dgm:chMax val="0"/>
          <dgm:chPref val="0"/>
          <dgm:bulletEnabled val="1"/>
        </dgm:presLayoutVars>
      </dgm:prSet>
      <dgm:spPr/>
    </dgm:pt>
    <dgm:pt modelId="{167B4C9C-B028-40BE-A5D7-A898AEFC81A6}" type="pres">
      <dgm:prSet presAssocID="{92917893-9A47-4A10-A605-A14ED9450C7D}" presName="desTx" presStyleLbl="alignAccFollowNode1" presStyleIdx="0" presStyleCnt="2">
        <dgm:presLayoutVars>
          <dgm:bulletEnabled val="1"/>
        </dgm:presLayoutVars>
      </dgm:prSet>
      <dgm:spPr/>
    </dgm:pt>
    <dgm:pt modelId="{5DA0801D-4D25-488F-A080-E837C2100CF9}" type="pres">
      <dgm:prSet presAssocID="{5964253B-DF61-4405-9035-0713B4117BCD}" presName="space" presStyleCnt="0"/>
      <dgm:spPr/>
    </dgm:pt>
    <dgm:pt modelId="{7F7019BD-6A83-4B67-A501-9800454C893F}" type="pres">
      <dgm:prSet presAssocID="{0F269E33-8369-462E-AC27-524A8328C126}" presName="composite" presStyleCnt="0"/>
      <dgm:spPr/>
    </dgm:pt>
    <dgm:pt modelId="{591E3989-48BC-4C63-B5D5-24CED1A46EE6}" type="pres">
      <dgm:prSet presAssocID="{0F269E33-8369-462E-AC27-524A8328C126}" presName="parTx" presStyleLbl="alignNode1" presStyleIdx="1" presStyleCnt="2" custScaleY="105756">
        <dgm:presLayoutVars>
          <dgm:chMax val="0"/>
          <dgm:chPref val="0"/>
          <dgm:bulletEnabled val="1"/>
        </dgm:presLayoutVars>
      </dgm:prSet>
      <dgm:spPr/>
    </dgm:pt>
    <dgm:pt modelId="{D15C2CFD-70DC-46C9-8017-5486F5E9A243}" type="pres">
      <dgm:prSet presAssocID="{0F269E33-8369-462E-AC27-524A8328C126}" presName="desTx" presStyleLbl="alignAccFollowNode1" presStyleIdx="1" presStyleCnt="2" custLinFactNeighborX="7006" custLinFactNeighborY="840">
        <dgm:presLayoutVars>
          <dgm:bulletEnabled val="1"/>
        </dgm:presLayoutVars>
      </dgm:prSet>
      <dgm:spPr/>
    </dgm:pt>
  </dgm:ptLst>
  <dgm:cxnLst>
    <dgm:cxn modelId="{50C73606-FD30-4DF3-A561-A7328BFE5EF7}" srcId="{0F269E33-8369-462E-AC27-524A8328C126}" destId="{DCE5801E-E6A3-457A-A978-F4817FAC4709}" srcOrd="1" destOrd="0" parTransId="{EE33050F-58D4-4139-A87A-9809C85244B3}" sibTransId="{ED9C140D-DA2A-4F8E-9198-19EE9DE1F48E}"/>
    <dgm:cxn modelId="{5916A009-DF53-4D30-A97C-6202DD3EFB18}" srcId="{92917893-9A47-4A10-A605-A14ED9450C7D}" destId="{87214AEF-466E-4786-828B-5DD2F6DD9E9F}" srcOrd="7" destOrd="0" parTransId="{9E55FB4A-61C8-4507-BA3D-B12BD6DD7B11}" sibTransId="{0B7D1A5C-2C66-4841-BDFF-B22D283F88B0}"/>
    <dgm:cxn modelId="{FC1FD009-2C53-4A4E-A0D0-540D5FDFDA67}" type="presOf" srcId="{8D50C0C8-4976-47BA-92B3-01721F845484}" destId="{167B4C9C-B028-40BE-A5D7-A898AEFC81A6}" srcOrd="0" destOrd="8" presId="urn:microsoft.com/office/officeart/2005/8/layout/hList1"/>
    <dgm:cxn modelId="{7FE1AA0C-F020-4402-94FE-FBBBFF6D7E17}" srcId="{92917893-9A47-4A10-A605-A14ED9450C7D}" destId="{8D50C0C8-4976-47BA-92B3-01721F845484}" srcOrd="8" destOrd="0" parTransId="{98814B9E-0FE3-4175-BEE9-28656FD524EA}" sibTransId="{646901B8-31D8-4431-A068-F38377B467FF}"/>
    <dgm:cxn modelId="{84EBF11C-FB25-4DF0-BB70-EB5EEDB4844D}" srcId="{92917893-9A47-4A10-A605-A14ED9450C7D}" destId="{D6085B88-DE82-479C-A9AC-762562AABEFA}" srcOrd="4" destOrd="0" parTransId="{31F2BADA-462A-4CFF-BA66-107E29CDCD63}" sibTransId="{A3127CB3-15C7-451D-B4CA-A1E085B867B0}"/>
    <dgm:cxn modelId="{1A25C923-F19A-4B34-AC30-9CB1654B0F13}" srcId="{0F269E33-8369-462E-AC27-524A8328C126}" destId="{982F44BF-07D2-4755-95F3-EF8BB6F1CA65}" srcOrd="4" destOrd="0" parTransId="{056A5D16-279C-45AF-A767-3E64BC281125}" sibTransId="{E058BC67-1511-417D-B5D1-EEC6CB750339}"/>
    <dgm:cxn modelId="{09312032-6D05-4FFE-B0D0-E1A8B42AB7CE}" srcId="{0F269E33-8369-462E-AC27-524A8328C126}" destId="{AB518280-B4FE-40CB-96CF-4DF5AF343EA7}" srcOrd="6" destOrd="0" parTransId="{5342BB55-D750-42BE-A6AF-6BCC8FAF85BA}" sibTransId="{9A306517-D6F1-4F7F-BBEA-CE33F9F30734}"/>
    <dgm:cxn modelId="{B3F45240-54BB-44CF-BC64-DC65B629A996}" srcId="{92917893-9A47-4A10-A605-A14ED9450C7D}" destId="{38AD079D-3416-44DD-BDBC-FB7EE6C75738}" srcOrd="6" destOrd="0" parTransId="{93453D39-1A76-4C53-A94E-A523CB2353FD}" sibTransId="{72A450D6-ECE1-4005-9E54-94998105CBFB}"/>
    <dgm:cxn modelId="{13273C5D-C24E-456E-BC80-13710E4927C9}" type="presOf" srcId="{30A0C424-94F6-4F91-A205-6FAD1DB26912}" destId="{167B4C9C-B028-40BE-A5D7-A898AEFC81A6}" srcOrd="0" destOrd="9" presId="urn:microsoft.com/office/officeart/2005/8/layout/hList1"/>
    <dgm:cxn modelId="{37203461-A0FD-4190-9CA7-41C09CB0A9EC}" srcId="{92917893-9A47-4A10-A605-A14ED9450C7D}" destId="{091C6F8E-6AFA-411B-B4E7-C1879CB34CB4}" srcOrd="1" destOrd="0" parTransId="{6158C8A3-D861-4D88-A64F-7286B7E21E4F}" sibTransId="{D1B8AA0F-645A-4926-984D-180B9DD46C50}"/>
    <dgm:cxn modelId="{D91D2662-170F-40E4-B627-12AE72976DCA}" type="presOf" srcId="{26B6D545-48E8-4D05-884D-D9C2F85B64D0}" destId="{D15C2CFD-70DC-46C9-8017-5486F5E9A243}" srcOrd="0" destOrd="3" presId="urn:microsoft.com/office/officeart/2005/8/layout/hList1"/>
    <dgm:cxn modelId="{1F9B8B4C-88FF-493A-9263-DB7D498E9E18}" srcId="{2DC80834-B536-4EC9-9C7D-B2213F7046DA}" destId="{92917893-9A47-4A10-A605-A14ED9450C7D}" srcOrd="0" destOrd="0" parTransId="{E644DA40-5782-4626-8C88-5BA551E298EC}" sibTransId="{5964253B-DF61-4405-9035-0713B4117BCD}"/>
    <dgm:cxn modelId="{45D9246D-1DB3-4A21-99C9-81915DC7B1A4}" type="presOf" srcId="{FA4CA4A9-717B-40F3-BE04-B3A2171B6BED}" destId="{167B4C9C-B028-40BE-A5D7-A898AEFC81A6}" srcOrd="0" destOrd="3" presId="urn:microsoft.com/office/officeart/2005/8/layout/hList1"/>
    <dgm:cxn modelId="{FB4E876E-8161-43CC-BE20-A429AE7169E7}" type="presOf" srcId="{DD1638D3-4D75-4765-B0C5-E098C1115D17}" destId="{D15C2CFD-70DC-46C9-8017-5486F5E9A243}" srcOrd="0" destOrd="5" presId="urn:microsoft.com/office/officeart/2005/8/layout/hList1"/>
    <dgm:cxn modelId="{408BD24F-78B5-490B-814B-089D57F025C5}" srcId="{0F269E33-8369-462E-AC27-524A8328C126}" destId="{63863AD2-A43D-469B-9244-75F2F36736CE}" srcOrd="0" destOrd="0" parTransId="{4A9DFD20-96D3-4230-A2B1-3B3E3A71B6B5}" sibTransId="{C85D0047-8D02-464C-ADBC-B4C5C5B3CD6C}"/>
    <dgm:cxn modelId="{9E4A105A-D710-4F70-9FF9-8E9B98EC9A2D}" type="presOf" srcId="{DCE5801E-E6A3-457A-A978-F4817FAC4709}" destId="{D15C2CFD-70DC-46C9-8017-5486F5E9A243}" srcOrd="0" destOrd="1" presId="urn:microsoft.com/office/officeart/2005/8/layout/hList1"/>
    <dgm:cxn modelId="{43308880-6690-4595-A27B-09728BDBF939}" type="presOf" srcId="{D6085B88-DE82-479C-A9AC-762562AABEFA}" destId="{167B4C9C-B028-40BE-A5D7-A898AEFC81A6}" srcOrd="0" destOrd="4" presId="urn:microsoft.com/office/officeart/2005/8/layout/hList1"/>
    <dgm:cxn modelId="{1903C180-36E7-4B5A-B42F-1B57BA69A249}" srcId="{92917893-9A47-4A10-A605-A14ED9450C7D}" destId="{AE2CF627-B19C-422B-9581-A850C693441A}" srcOrd="0" destOrd="0" parTransId="{732C1B0C-FA51-496E-B279-12880FA0F68C}" sibTransId="{35326E76-A037-4E0C-B242-16BD2686313E}"/>
    <dgm:cxn modelId="{1B3DE885-E79A-4219-8784-41F4934D6312}" srcId="{2DC80834-B536-4EC9-9C7D-B2213F7046DA}" destId="{0F269E33-8369-462E-AC27-524A8328C126}" srcOrd="1" destOrd="0" parTransId="{8EA0FD02-E5E3-4E49-8D28-0353FB282E85}" sibTransId="{2340FD4A-9F92-4A99-A91D-1A771AE8884B}"/>
    <dgm:cxn modelId="{7E2A9F8A-DADE-4903-9B82-4B9CFB18A832}" srcId="{92917893-9A47-4A10-A605-A14ED9450C7D}" destId="{9799CDF2-8093-4AEA-BE03-7A32E9B5978E}" srcOrd="2" destOrd="0" parTransId="{91BFD6BC-EE70-4BD7-9C00-15A51ED280E2}" sibTransId="{E10D683D-C6BD-415B-9ABA-25C96B736236}"/>
    <dgm:cxn modelId="{84C4C6A2-3ED1-405A-B467-3F226A381A70}" type="presOf" srcId="{9AAD1F73-991B-4C51-BB25-87F1F16EE495}" destId="{D15C2CFD-70DC-46C9-8017-5486F5E9A243}" srcOrd="0" destOrd="2" presId="urn:microsoft.com/office/officeart/2005/8/layout/hList1"/>
    <dgm:cxn modelId="{2EF7FBA2-BF58-48A3-AA83-3E3ABD1390E8}" type="presOf" srcId="{AB518280-B4FE-40CB-96CF-4DF5AF343EA7}" destId="{D15C2CFD-70DC-46C9-8017-5486F5E9A243}" srcOrd="0" destOrd="6" presId="urn:microsoft.com/office/officeart/2005/8/layout/hList1"/>
    <dgm:cxn modelId="{570C9DA4-6FDE-4A80-B4B5-99DDC4C40573}" type="presOf" srcId="{3E23BAF9-4B89-439A-9260-1AC7AED5FF18}" destId="{167B4C9C-B028-40BE-A5D7-A898AEFC81A6}" srcOrd="0" destOrd="5" presId="urn:microsoft.com/office/officeart/2005/8/layout/hList1"/>
    <dgm:cxn modelId="{35933DA8-2A44-4D33-9F35-78438B920E22}" type="presOf" srcId="{38AD079D-3416-44DD-BDBC-FB7EE6C75738}" destId="{167B4C9C-B028-40BE-A5D7-A898AEFC81A6}" srcOrd="0" destOrd="6" presId="urn:microsoft.com/office/officeart/2005/8/layout/hList1"/>
    <dgm:cxn modelId="{0D166DB1-57BB-4A87-BB86-F6976371F2AF}" type="presOf" srcId="{9799CDF2-8093-4AEA-BE03-7A32E9B5978E}" destId="{167B4C9C-B028-40BE-A5D7-A898AEFC81A6}" srcOrd="0" destOrd="2" presId="urn:microsoft.com/office/officeart/2005/8/layout/hList1"/>
    <dgm:cxn modelId="{611DEBB2-2DD8-4306-9FA7-60CAE44374C6}" srcId="{92917893-9A47-4A10-A605-A14ED9450C7D}" destId="{3E23BAF9-4B89-439A-9260-1AC7AED5FF18}" srcOrd="5" destOrd="0" parTransId="{A2C64C42-755D-4509-B1E0-7F23EA4254F2}" sibTransId="{35D6C554-A5C6-4960-AEC4-9B9E17225C1B}"/>
    <dgm:cxn modelId="{86D737B9-A776-4B02-B8B2-9F7C3403DCCE}" srcId="{0F269E33-8369-462E-AC27-524A8328C126}" destId="{DD1638D3-4D75-4765-B0C5-E098C1115D17}" srcOrd="5" destOrd="0" parTransId="{8001131F-51FD-4A4A-A3D6-E1572360E883}" sibTransId="{94483A3D-378C-447A-869E-10857F0930E3}"/>
    <dgm:cxn modelId="{ACA0ACBF-2ED9-4A32-B0FD-B9F048BB701F}" type="presOf" srcId="{87214AEF-466E-4786-828B-5DD2F6DD9E9F}" destId="{167B4C9C-B028-40BE-A5D7-A898AEFC81A6}" srcOrd="0" destOrd="7" presId="urn:microsoft.com/office/officeart/2005/8/layout/hList1"/>
    <dgm:cxn modelId="{18FCB2C6-6EBE-4EA5-8024-61F457E8A7FD}" type="presOf" srcId="{AE2CF627-B19C-422B-9581-A850C693441A}" destId="{167B4C9C-B028-40BE-A5D7-A898AEFC81A6}" srcOrd="0" destOrd="0" presId="urn:microsoft.com/office/officeart/2005/8/layout/hList1"/>
    <dgm:cxn modelId="{97DEA4C7-BD45-4E67-822B-352157B43896}" srcId="{92917893-9A47-4A10-A605-A14ED9450C7D}" destId="{30A0C424-94F6-4F91-A205-6FAD1DB26912}" srcOrd="9" destOrd="0" parTransId="{F47F8B37-D8A4-4C3A-9EDD-2F31470CC465}" sibTransId="{4BAEF1CB-A593-4E72-A9A6-159F91B76129}"/>
    <dgm:cxn modelId="{1C6681D4-02AA-4BF1-9EF9-11A22D9E555B}" srcId="{0F269E33-8369-462E-AC27-524A8328C126}" destId="{26B6D545-48E8-4D05-884D-D9C2F85B64D0}" srcOrd="3" destOrd="0" parTransId="{4A316E08-4AA8-4A41-BB47-5505B34761E0}" sibTransId="{EDF08FF8-142C-488F-95B9-F8D236653F2E}"/>
    <dgm:cxn modelId="{5785D9D7-673E-41F7-BE44-58B8F62E2748}" srcId="{92917893-9A47-4A10-A605-A14ED9450C7D}" destId="{FA4CA4A9-717B-40F3-BE04-B3A2171B6BED}" srcOrd="3" destOrd="0" parTransId="{D49A1F65-33D3-48D0-BB15-607FF21C4F09}" sibTransId="{2AF3311A-79E0-4A59-98C5-93A83BCC4A82}"/>
    <dgm:cxn modelId="{89EE58DD-1266-4080-8EF3-1C71A9A15686}" type="presOf" srcId="{63863AD2-A43D-469B-9244-75F2F36736CE}" destId="{D15C2CFD-70DC-46C9-8017-5486F5E9A243}" srcOrd="0" destOrd="0" presId="urn:microsoft.com/office/officeart/2005/8/layout/hList1"/>
    <dgm:cxn modelId="{63AA53E6-E111-4A05-97F9-D39CB8BFF284}" srcId="{0F269E33-8369-462E-AC27-524A8328C126}" destId="{9AAD1F73-991B-4C51-BB25-87F1F16EE495}" srcOrd="2" destOrd="0" parTransId="{322D7E7F-43A5-443D-8B19-502EFCA02D48}" sibTransId="{5B3AC4E6-C4DE-4CFB-A5DC-7A0BF55CDF95}"/>
    <dgm:cxn modelId="{D785FFE9-AA09-4C6C-A405-E02E473AB7FB}" type="presOf" srcId="{091C6F8E-6AFA-411B-B4E7-C1879CB34CB4}" destId="{167B4C9C-B028-40BE-A5D7-A898AEFC81A6}" srcOrd="0" destOrd="1" presId="urn:microsoft.com/office/officeart/2005/8/layout/hList1"/>
    <dgm:cxn modelId="{D1410DF0-7721-4907-B992-39D32ABAF688}" type="presOf" srcId="{982F44BF-07D2-4755-95F3-EF8BB6F1CA65}" destId="{D15C2CFD-70DC-46C9-8017-5486F5E9A243}" srcOrd="0" destOrd="4" presId="urn:microsoft.com/office/officeart/2005/8/layout/hList1"/>
    <dgm:cxn modelId="{35B1A1F3-CB4C-457E-B5D8-9B243DEBC1C8}" type="presOf" srcId="{2DC80834-B536-4EC9-9C7D-B2213F7046DA}" destId="{E74662AB-4688-4DB8-9413-F25D45059A74}" srcOrd="0" destOrd="0" presId="urn:microsoft.com/office/officeart/2005/8/layout/hList1"/>
    <dgm:cxn modelId="{693877F4-E01E-4451-BCC0-404626E48ED7}" type="presOf" srcId="{0F269E33-8369-462E-AC27-524A8328C126}" destId="{591E3989-48BC-4C63-B5D5-24CED1A46EE6}" srcOrd="0" destOrd="0" presId="urn:microsoft.com/office/officeart/2005/8/layout/hList1"/>
    <dgm:cxn modelId="{DC7FC7F4-E48B-4284-93C1-B6F197E34331}" type="presOf" srcId="{92917893-9A47-4A10-A605-A14ED9450C7D}" destId="{82EA7FCD-A678-468F-A38E-58F142521A20}" srcOrd="0" destOrd="0" presId="urn:microsoft.com/office/officeart/2005/8/layout/hList1"/>
    <dgm:cxn modelId="{4CC443E9-B965-49D5-BD21-D94CD93B29FA}" type="presParOf" srcId="{E74662AB-4688-4DB8-9413-F25D45059A74}" destId="{90E1544C-B1BD-49FB-8182-07CCBC2920BF}" srcOrd="0" destOrd="0" presId="urn:microsoft.com/office/officeart/2005/8/layout/hList1"/>
    <dgm:cxn modelId="{CC4F91CE-0B75-442F-BA71-95AE723600B6}" type="presParOf" srcId="{90E1544C-B1BD-49FB-8182-07CCBC2920BF}" destId="{82EA7FCD-A678-468F-A38E-58F142521A20}" srcOrd="0" destOrd="0" presId="urn:microsoft.com/office/officeart/2005/8/layout/hList1"/>
    <dgm:cxn modelId="{B5DDDEDA-956F-4FF4-BFBB-02E59350E5CC}" type="presParOf" srcId="{90E1544C-B1BD-49FB-8182-07CCBC2920BF}" destId="{167B4C9C-B028-40BE-A5D7-A898AEFC81A6}" srcOrd="1" destOrd="0" presId="urn:microsoft.com/office/officeart/2005/8/layout/hList1"/>
    <dgm:cxn modelId="{2812B6E1-EE43-4A7A-9E95-C8C017736A4A}" type="presParOf" srcId="{E74662AB-4688-4DB8-9413-F25D45059A74}" destId="{5DA0801D-4D25-488F-A080-E837C2100CF9}" srcOrd="1" destOrd="0" presId="urn:microsoft.com/office/officeart/2005/8/layout/hList1"/>
    <dgm:cxn modelId="{0E13865C-399F-43E5-8AE8-11232AE12FDF}" type="presParOf" srcId="{E74662AB-4688-4DB8-9413-F25D45059A74}" destId="{7F7019BD-6A83-4B67-A501-9800454C893F}" srcOrd="2" destOrd="0" presId="urn:microsoft.com/office/officeart/2005/8/layout/hList1"/>
    <dgm:cxn modelId="{C6E34EFB-9BD9-4AD9-B98A-70AD537DE262}" type="presParOf" srcId="{7F7019BD-6A83-4B67-A501-9800454C893F}" destId="{591E3989-48BC-4C63-B5D5-24CED1A46EE6}" srcOrd="0" destOrd="0" presId="urn:microsoft.com/office/officeart/2005/8/layout/hList1"/>
    <dgm:cxn modelId="{E56040E6-E10D-4D7C-8B34-122D5C1C5D66}" type="presParOf" srcId="{7F7019BD-6A83-4B67-A501-9800454C893F}" destId="{D15C2CFD-70DC-46C9-8017-5486F5E9A24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E64763-6190-4F62-A412-798F2DB2F80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24AD5A3C-E91E-4D50-86B6-E3A3373AF27B}">
      <dgm:prSet/>
      <dgm:spPr>
        <a:solidFill>
          <a:schemeClr val="accent3"/>
        </a:solidFill>
      </dgm:spPr>
      <dgm:t>
        <a:bodyPr/>
        <a:lstStyle/>
        <a:p>
          <a:endParaRPr lang="fr-BE" dirty="0"/>
        </a:p>
        <a:p>
          <a:r>
            <a:rPr lang="fr-BE" dirty="0"/>
            <a:t>Employeur normal et raisonnable </a:t>
          </a:r>
          <a:br>
            <a:rPr lang="fr-BE" dirty="0"/>
          </a:br>
          <a:endParaRPr lang="fr-BE" dirty="0"/>
        </a:p>
      </dgm:t>
    </dgm:pt>
    <dgm:pt modelId="{C6695941-F222-4DFD-8B89-4E8DF52D626C}" type="parTrans" cxnId="{EC99D45A-DD9B-4491-AB51-41A79309F801}">
      <dgm:prSet/>
      <dgm:spPr/>
      <dgm:t>
        <a:bodyPr/>
        <a:lstStyle/>
        <a:p>
          <a:endParaRPr lang="fr-BE"/>
        </a:p>
      </dgm:t>
    </dgm:pt>
    <dgm:pt modelId="{1D0FB00E-7B09-4DA2-B2DE-87700D6203D1}" type="sibTrans" cxnId="{EC99D45A-DD9B-4491-AB51-41A79309F801}">
      <dgm:prSet/>
      <dgm:spPr/>
      <dgm:t>
        <a:bodyPr/>
        <a:lstStyle/>
        <a:p>
          <a:endParaRPr lang="fr-BE"/>
        </a:p>
      </dgm:t>
    </dgm:pt>
    <dgm:pt modelId="{FEA19D5A-4CCD-43B8-B7CF-252C4B491B02}">
      <dgm:prSet/>
      <dgm:spPr>
        <a:ln>
          <a:solidFill>
            <a:schemeClr val="accent4"/>
          </a:solidFill>
        </a:ln>
      </dgm:spPr>
      <dgm:t>
        <a:bodyPr/>
        <a:lstStyle/>
        <a:p>
          <a:r>
            <a:rPr lang="fr-BE" dirty="0"/>
            <a:t>Proportionnalité entre les manquements et la décision de licencier</a:t>
          </a:r>
        </a:p>
      </dgm:t>
    </dgm:pt>
    <dgm:pt modelId="{E1089851-6B98-48C0-A472-5B122E1AB3AD}" type="parTrans" cxnId="{72CC2EA1-FB33-4644-8576-227699A1A112}">
      <dgm:prSet/>
      <dgm:spPr/>
      <dgm:t>
        <a:bodyPr/>
        <a:lstStyle/>
        <a:p>
          <a:endParaRPr lang="fr-BE"/>
        </a:p>
      </dgm:t>
    </dgm:pt>
    <dgm:pt modelId="{83DA2202-AF61-4B91-B0D6-F1A26F53AB00}" type="sibTrans" cxnId="{72CC2EA1-FB33-4644-8576-227699A1A112}">
      <dgm:prSet/>
      <dgm:spPr/>
      <dgm:t>
        <a:bodyPr/>
        <a:lstStyle/>
        <a:p>
          <a:endParaRPr lang="fr-BE"/>
        </a:p>
      </dgm:t>
    </dgm:pt>
    <dgm:pt modelId="{B4C98E9E-E7DE-44BC-B244-39D01AEE8F58}">
      <dgm:prSet/>
      <dgm:spPr>
        <a:ln>
          <a:solidFill>
            <a:schemeClr val="accent4"/>
          </a:solidFill>
        </a:ln>
      </dgm:spPr>
      <dgm:t>
        <a:bodyPr/>
        <a:lstStyle/>
        <a:p>
          <a:endParaRPr lang="fr-BE" dirty="0"/>
        </a:p>
      </dgm:t>
    </dgm:pt>
    <dgm:pt modelId="{FC0CA6AB-EA36-4505-9C76-82CF224EEFE2}" type="parTrans" cxnId="{9011609F-0FA4-4A64-9019-6D4BD2155D8A}">
      <dgm:prSet/>
      <dgm:spPr/>
      <dgm:t>
        <a:bodyPr/>
        <a:lstStyle/>
        <a:p>
          <a:endParaRPr lang="fr-BE"/>
        </a:p>
      </dgm:t>
    </dgm:pt>
    <dgm:pt modelId="{89E5ECD6-CC3F-400F-9440-8E2824FDF86F}" type="sibTrans" cxnId="{9011609F-0FA4-4A64-9019-6D4BD2155D8A}">
      <dgm:prSet/>
      <dgm:spPr/>
      <dgm:t>
        <a:bodyPr/>
        <a:lstStyle/>
        <a:p>
          <a:endParaRPr lang="fr-BE"/>
        </a:p>
      </dgm:t>
    </dgm:pt>
    <dgm:pt modelId="{6D7C71C5-0E97-41CD-A51A-11851E61DDFA}">
      <dgm:prSet/>
      <dgm:spPr>
        <a:ln>
          <a:solidFill>
            <a:schemeClr val="accent4"/>
          </a:solidFill>
        </a:ln>
      </dgm:spPr>
      <dgm:t>
        <a:bodyPr/>
        <a:lstStyle/>
        <a:p>
          <a:r>
            <a:rPr lang="fr-BE" dirty="0"/>
            <a:t>Faire preuve de diligence dans la gestion de son personnel </a:t>
          </a:r>
        </a:p>
      </dgm:t>
    </dgm:pt>
    <dgm:pt modelId="{98AA86C9-72A6-4E29-928B-21C4DAD167E1}" type="parTrans" cxnId="{5A5C1B39-F849-443B-9892-850A92BBA978}">
      <dgm:prSet/>
      <dgm:spPr/>
      <dgm:t>
        <a:bodyPr/>
        <a:lstStyle/>
        <a:p>
          <a:endParaRPr lang="fr-BE"/>
        </a:p>
      </dgm:t>
    </dgm:pt>
    <dgm:pt modelId="{7D9F89B4-73A6-4F65-912A-C55A8E48F5B2}" type="sibTrans" cxnId="{5A5C1B39-F849-443B-9892-850A92BBA978}">
      <dgm:prSet/>
      <dgm:spPr/>
      <dgm:t>
        <a:bodyPr/>
        <a:lstStyle/>
        <a:p>
          <a:endParaRPr lang="fr-BE"/>
        </a:p>
      </dgm:t>
    </dgm:pt>
    <dgm:pt modelId="{CE4A8061-C72E-4E51-90CA-3D4525322E84}">
      <dgm:prSet/>
      <dgm:spPr>
        <a:ln>
          <a:solidFill>
            <a:schemeClr val="accent4"/>
          </a:solidFill>
        </a:ln>
      </dgm:spPr>
      <dgm:t>
        <a:bodyPr/>
        <a:lstStyle/>
        <a:p>
          <a:endParaRPr lang="fr-BE" dirty="0"/>
        </a:p>
      </dgm:t>
    </dgm:pt>
    <dgm:pt modelId="{B80C6655-3061-489C-A009-3AD95DD476A4}" type="parTrans" cxnId="{416E6874-FEFF-45D8-B23A-D4F8063B2331}">
      <dgm:prSet/>
      <dgm:spPr/>
      <dgm:t>
        <a:bodyPr/>
        <a:lstStyle/>
        <a:p>
          <a:endParaRPr lang="fr-BE"/>
        </a:p>
      </dgm:t>
    </dgm:pt>
    <dgm:pt modelId="{E0AE2F85-0613-40BD-BEB4-A4E2C59CC2B7}" type="sibTrans" cxnId="{416E6874-FEFF-45D8-B23A-D4F8063B2331}">
      <dgm:prSet/>
      <dgm:spPr/>
      <dgm:t>
        <a:bodyPr/>
        <a:lstStyle/>
        <a:p>
          <a:endParaRPr lang="fr-BE"/>
        </a:p>
      </dgm:t>
    </dgm:pt>
    <dgm:pt modelId="{E9886A9F-218E-46D8-A211-016860EEEB4A}">
      <dgm:prSet/>
      <dgm:spPr>
        <a:ln>
          <a:solidFill>
            <a:schemeClr val="accent4"/>
          </a:solidFill>
        </a:ln>
      </dgm:spPr>
      <dgm:t>
        <a:bodyPr/>
        <a:lstStyle/>
        <a:p>
          <a:endParaRPr lang="fr-BE" dirty="0"/>
        </a:p>
      </dgm:t>
    </dgm:pt>
    <dgm:pt modelId="{091AA251-3E11-4003-B5CB-7AF8D08D3D1A}" type="parTrans" cxnId="{EAFE6F4D-88F7-4D14-9571-2394608D51D6}">
      <dgm:prSet/>
      <dgm:spPr/>
      <dgm:t>
        <a:bodyPr/>
        <a:lstStyle/>
        <a:p>
          <a:endParaRPr lang="fr-BE"/>
        </a:p>
      </dgm:t>
    </dgm:pt>
    <dgm:pt modelId="{8F9D250F-0F79-4A87-B143-D16F871F751D}" type="sibTrans" cxnId="{EAFE6F4D-88F7-4D14-9571-2394608D51D6}">
      <dgm:prSet/>
      <dgm:spPr/>
      <dgm:t>
        <a:bodyPr/>
        <a:lstStyle/>
        <a:p>
          <a:endParaRPr lang="fr-BE"/>
        </a:p>
      </dgm:t>
    </dgm:pt>
    <dgm:pt modelId="{78521821-6A19-4A4F-8DB2-FBF09080AA82}">
      <dgm:prSet/>
      <dgm:spPr>
        <a:ln>
          <a:solidFill>
            <a:schemeClr val="accent4"/>
          </a:solidFill>
        </a:ln>
      </dgm:spPr>
      <dgm:t>
        <a:bodyPr/>
        <a:lstStyle/>
        <a:p>
          <a:endParaRPr lang="fr-BE" dirty="0"/>
        </a:p>
      </dgm:t>
    </dgm:pt>
    <dgm:pt modelId="{4F16CECC-ECFC-4729-86F3-73583E7826BD}" type="parTrans" cxnId="{25EA8685-3C96-4524-BE69-E03843E128F2}">
      <dgm:prSet/>
      <dgm:spPr/>
      <dgm:t>
        <a:bodyPr/>
        <a:lstStyle/>
        <a:p>
          <a:endParaRPr lang="fr-BE"/>
        </a:p>
      </dgm:t>
    </dgm:pt>
    <dgm:pt modelId="{C12B17A6-001C-424F-90FA-964A53670D46}" type="sibTrans" cxnId="{25EA8685-3C96-4524-BE69-E03843E128F2}">
      <dgm:prSet/>
      <dgm:spPr/>
      <dgm:t>
        <a:bodyPr/>
        <a:lstStyle/>
        <a:p>
          <a:endParaRPr lang="fr-BE"/>
        </a:p>
      </dgm:t>
    </dgm:pt>
    <dgm:pt modelId="{72102041-651C-41B4-A137-F9CF4C5617E5}" type="pres">
      <dgm:prSet presAssocID="{39E64763-6190-4F62-A412-798F2DB2F809}" presName="linear" presStyleCnt="0">
        <dgm:presLayoutVars>
          <dgm:dir/>
          <dgm:animLvl val="lvl"/>
          <dgm:resizeHandles val="exact"/>
        </dgm:presLayoutVars>
      </dgm:prSet>
      <dgm:spPr/>
    </dgm:pt>
    <dgm:pt modelId="{182FEB83-8934-4861-B248-5C082D66C418}" type="pres">
      <dgm:prSet presAssocID="{24AD5A3C-E91E-4D50-86B6-E3A3373AF27B}" presName="parentLin" presStyleCnt="0"/>
      <dgm:spPr/>
    </dgm:pt>
    <dgm:pt modelId="{B0963833-FAE0-4069-9CF5-DDD8C0A124E4}" type="pres">
      <dgm:prSet presAssocID="{24AD5A3C-E91E-4D50-86B6-E3A3373AF27B}" presName="parentLeftMargin" presStyleLbl="node1" presStyleIdx="0" presStyleCnt="1"/>
      <dgm:spPr/>
    </dgm:pt>
    <dgm:pt modelId="{47EFDF25-E7B2-4F89-8B82-3E47F57B6EBA}" type="pres">
      <dgm:prSet presAssocID="{24AD5A3C-E91E-4D50-86B6-E3A3373AF27B}" presName="parentText" presStyleLbl="node1" presStyleIdx="0" presStyleCnt="1" custScaleY="114670">
        <dgm:presLayoutVars>
          <dgm:chMax val="0"/>
          <dgm:bulletEnabled val="1"/>
        </dgm:presLayoutVars>
      </dgm:prSet>
      <dgm:spPr/>
    </dgm:pt>
    <dgm:pt modelId="{1E289FD3-745F-4E6B-85B7-04A81234B66C}" type="pres">
      <dgm:prSet presAssocID="{24AD5A3C-E91E-4D50-86B6-E3A3373AF27B}" presName="negativeSpace" presStyleCnt="0"/>
      <dgm:spPr/>
    </dgm:pt>
    <dgm:pt modelId="{96A11B07-C708-4A6D-BF7B-4C846AB41609}" type="pres">
      <dgm:prSet presAssocID="{24AD5A3C-E91E-4D50-86B6-E3A3373AF27B}" presName="childText" presStyleLbl="conFgAcc1" presStyleIdx="0" presStyleCnt="1">
        <dgm:presLayoutVars>
          <dgm:bulletEnabled val="1"/>
        </dgm:presLayoutVars>
      </dgm:prSet>
      <dgm:spPr/>
    </dgm:pt>
  </dgm:ptLst>
  <dgm:cxnLst>
    <dgm:cxn modelId="{BC60FF0C-0404-407D-82D7-BDAC0904189F}" type="presOf" srcId="{24AD5A3C-E91E-4D50-86B6-E3A3373AF27B}" destId="{B0963833-FAE0-4069-9CF5-DDD8C0A124E4}" srcOrd="0" destOrd="0" presId="urn:microsoft.com/office/officeart/2005/8/layout/list1"/>
    <dgm:cxn modelId="{6094BB27-234E-4B7E-9ED9-BA6D60815D4D}" type="presOf" srcId="{39E64763-6190-4F62-A412-798F2DB2F809}" destId="{72102041-651C-41B4-A137-F9CF4C5617E5}" srcOrd="0" destOrd="0" presId="urn:microsoft.com/office/officeart/2005/8/layout/list1"/>
    <dgm:cxn modelId="{5A5C1B39-F849-443B-9892-850A92BBA978}" srcId="{24AD5A3C-E91E-4D50-86B6-E3A3373AF27B}" destId="{6D7C71C5-0E97-41CD-A51A-11851E61DDFA}" srcOrd="3" destOrd="0" parTransId="{98AA86C9-72A6-4E29-928B-21C4DAD167E1}" sibTransId="{7D9F89B4-73A6-4F65-912A-C55A8E48F5B2}"/>
    <dgm:cxn modelId="{1F2CED6A-FB0F-4103-8B0C-893018CDA7F5}" type="presOf" srcId="{6D7C71C5-0E97-41CD-A51A-11851E61DDFA}" destId="{96A11B07-C708-4A6D-BF7B-4C846AB41609}" srcOrd="0" destOrd="3" presId="urn:microsoft.com/office/officeart/2005/8/layout/list1"/>
    <dgm:cxn modelId="{EAFE6F4D-88F7-4D14-9571-2394608D51D6}" srcId="{24AD5A3C-E91E-4D50-86B6-E3A3373AF27B}" destId="{E9886A9F-218E-46D8-A211-016860EEEB4A}" srcOrd="2" destOrd="0" parTransId="{091AA251-3E11-4003-B5CB-7AF8D08D3D1A}" sibTransId="{8F9D250F-0F79-4A87-B143-D16F871F751D}"/>
    <dgm:cxn modelId="{61F37453-BA82-4C12-8C4B-2C61906DA397}" type="presOf" srcId="{CE4A8061-C72E-4E51-90CA-3D4525322E84}" destId="{96A11B07-C708-4A6D-BF7B-4C846AB41609}" srcOrd="0" destOrd="4" presId="urn:microsoft.com/office/officeart/2005/8/layout/list1"/>
    <dgm:cxn modelId="{22E23A74-060E-406E-A9AF-8CD4A7FBDB41}" type="presOf" srcId="{FEA19D5A-4CCD-43B8-B7CF-252C4B491B02}" destId="{96A11B07-C708-4A6D-BF7B-4C846AB41609}" srcOrd="0" destOrd="1" presId="urn:microsoft.com/office/officeart/2005/8/layout/list1"/>
    <dgm:cxn modelId="{416E6874-FEFF-45D8-B23A-D4F8063B2331}" srcId="{24AD5A3C-E91E-4D50-86B6-E3A3373AF27B}" destId="{CE4A8061-C72E-4E51-90CA-3D4525322E84}" srcOrd="4" destOrd="0" parTransId="{B80C6655-3061-489C-A009-3AD95DD476A4}" sibTransId="{E0AE2F85-0613-40BD-BEB4-A4E2C59CC2B7}"/>
    <dgm:cxn modelId="{EC99D45A-DD9B-4491-AB51-41A79309F801}" srcId="{39E64763-6190-4F62-A412-798F2DB2F809}" destId="{24AD5A3C-E91E-4D50-86B6-E3A3373AF27B}" srcOrd="0" destOrd="0" parTransId="{C6695941-F222-4DFD-8B89-4E8DF52D626C}" sibTransId="{1D0FB00E-7B09-4DA2-B2DE-87700D6203D1}"/>
    <dgm:cxn modelId="{25EA8685-3C96-4524-BE69-E03843E128F2}" srcId="{24AD5A3C-E91E-4D50-86B6-E3A3373AF27B}" destId="{78521821-6A19-4A4F-8DB2-FBF09080AA82}" srcOrd="0" destOrd="0" parTransId="{4F16CECC-ECFC-4729-86F3-73583E7826BD}" sibTransId="{C12B17A6-001C-424F-90FA-964A53670D46}"/>
    <dgm:cxn modelId="{9011609F-0FA4-4A64-9019-6D4BD2155D8A}" srcId="{24AD5A3C-E91E-4D50-86B6-E3A3373AF27B}" destId="{B4C98E9E-E7DE-44BC-B244-39D01AEE8F58}" srcOrd="5" destOrd="0" parTransId="{FC0CA6AB-EA36-4505-9C76-82CF224EEFE2}" sibTransId="{89E5ECD6-CC3F-400F-9440-8E2824FDF86F}"/>
    <dgm:cxn modelId="{72CC2EA1-FB33-4644-8576-227699A1A112}" srcId="{24AD5A3C-E91E-4D50-86B6-E3A3373AF27B}" destId="{FEA19D5A-4CCD-43B8-B7CF-252C4B491B02}" srcOrd="1" destOrd="0" parTransId="{E1089851-6B98-48C0-A472-5B122E1AB3AD}" sibTransId="{83DA2202-AF61-4B91-B0D6-F1A26F53AB00}"/>
    <dgm:cxn modelId="{D3547BB6-94FE-4CAE-B100-2AC14EF67BF5}" type="presOf" srcId="{E9886A9F-218E-46D8-A211-016860EEEB4A}" destId="{96A11B07-C708-4A6D-BF7B-4C846AB41609}" srcOrd="0" destOrd="2" presId="urn:microsoft.com/office/officeart/2005/8/layout/list1"/>
    <dgm:cxn modelId="{EF8136BE-51EE-4336-A617-4965723D7D34}" type="presOf" srcId="{24AD5A3C-E91E-4D50-86B6-E3A3373AF27B}" destId="{47EFDF25-E7B2-4F89-8B82-3E47F57B6EBA}" srcOrd="1" destOrd="0" presId="urn:microsoft.com/office/officeart/2005/8/layout/list1"/>
    <dgm:cxn modelId="{351D4CD6-8CB4-47C4-A98E-9C006DC5601F}" type="presOf" srcId="{B4C98E9E-E7DE-44BC-B244-39D01AEE8F58}" destId="{96A11B07-C708-4A6D-BF7B-4C846AB41609}" srcOrd="0" destOrd="5" presId="urn:microsoft.com/office/officeart/2005/8/layout/list1"/>
    <dgm:cxn modelId="{44F79AEC-1A82-4F51-BF8F-4D9A4C75A530}" type="presOf" srcId="{78521821-6A19-4A4F-8DB2-FBF09080AA82}" destId="{96A11B07-C708-4A6D-BF7B-4C846AB41609}" srcOrd="0" destOrd="0" presId="urn:microsoft.com/office/officeart/2005/8/layout/list1"/>
    <dgm:cxn modelId="{BCAF8239-AC46-4B23-8CD9-F95A4917EB98}" type="presParOf" srcId="{72102041-651C-41B4-A137-F9CF4C5617E5}" destId="{182FEB83-8934-4861-B248-5C082D66C418}" srcOrd="0" destOrd="0" presId="urn:microsoft.com/office/officeart/2005/8/layout/list1"/>
    <dgm:cxn modelId="{9AAAE661-B07B-4045-9F9D-E4282EFA0014}" type="presParOf" srcId="{182FEB83-8934-4861-B248-5C082D66C418}" destId="{B0963833-FAE0-4069-9CF5-DDD8C0A124E4}" srcOrd="0" destOrd="0" presId="urn:microsoft.com/office/officeart/2005/8/layout/list1"/>
    <dgm:cxn modelId="{40D824D0-0258-4DCD-B407-E420B84DCA99}" type="presParOf" srcId="{182FEB83-8934-4861-B248-5C082D66C418}" destId="{47EFDF25-E7B2-4F89-8B82-3E47F57B6EBA}" srcOrd="1" destOrd="0" presId="urn:microsoft.com/office/officeart/2005/8/layout/list1"/>
    <dgm:cxn modelId="{586DD66E-D8A0-4E5F-97FA-9AB4253230BB}" type="presParOf" srcId="{72102041-651C-41B4-A137-F9CF4C5617E5}" destId="{1E289FD3-745F-4E6B-85B7-04A81234B66C}" srcOrd="1" destOrd="0" presId="urn:microsoft.com/office/officeart/2005/8/layout/list1"/>
    <dgm:cxn modelId="{0FA4750A-F948-4DF2-8E08-51352400C44F}" type="presParOf" srcId="{72102041-651C-41B4-A137-F9CF4C5617E5}" destId="{96A11B07-C708-4A6D-BF7B-4C846AB4160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C195A1-8424-4DC7-BB04-2A7BBEBF53EE}" type="doc">
      <dgm:prSet loTypeId="urn:microsoft.com/office/officeart/2005/8/layout/hProcess9" loCatId="process" qsTypeId="urn:microsoft.com/office/officeart/2005/8/quickstyle/simple1" qsCatId="simple" csTypeId="urn:microsoft.com/office/officeart/2005/8/colors/colorful2" csCatId="colorful" phldr="1"/>
      <dgm:spPr/>
      <dgm:t>
        <a:bodyPr/>
        <a:lstStyle/>
        <a:p>
          <a:endParaRPr lang="fr-BE"/>
        </a:p>
      </dgm:t>
    </dgm:pt>
    <dgm:pt modelId="{0DA1FC7B-9A29-46DD-AE65-F71378779373}">
      <dgm:prSet phldrT="[Texte]"/>
      <dgm:spPr>
        <a:solidFill>
          <a:schemeClr val="accent4">
            <a:lumMod val="50000"/>
          </a:schemeClr>
        </a:solidFill>
      </dgm:spPr>
      <dgm:t>
        <a:bodyPr/>
        <a:lstStyle/>
        <a:p>
          <a:pPr marL="0" indent="0">
            <a:tabLst>
              <a:tab pos="84138" algn="l"/>
            </a:tabLst>
          </a:pPr>
          <a:r>
            <a:rPr lang="fr-BE" dirty="0"/>
            <a:t>Manquements constatés</a:t>
          </a:r>
        </a:p>
      </dgm:t>
    </dgm:pt>
    <dgm:pt modelId="{8175B846-7E91-43A7-A7D9-2D1E3F28ED98}" type="parTrans" cxnId="{F9B4ABCE-1C05-4BD6-AB26-A81483E2235B}">
      <dgm:prSet/>
      <dgm:spPr/>
      <dgm:t>
        <a:bodyPr/>
        <a:lstStyle/>
        <a:p>
          <a:endParaRPr lang="fr-BE"/>
        </a:p>
      </dgm:t>
    </dgm:pt>
    <dgm:pt modelId="{D0F4689D-72A8-4D04-BC40-2FBE9F9217EC}" type="sibTrans" cxnId="{F9B4ABCE-1C05-4BD6-AB26-A81483E2235B}">
      <dgm:prSet/>
      <dgm:spPr/>
      <dgm:t>
        <a:bodyPr/>
        <a:lstStyle/>
        <a:p>
          <a:endParaRPr lang="fr-BE"/>
        </a:p>
      </dgm:t>
    </dgm:pt>
    <dgm:pt modelId="{DFBA8583-B989-4BAA-9C53-533379D0A68F}">
      <dgm:prSet phldrT="[Texte]"/>
      <dgm:spPr>
        <a:solidFill>
          <a:schemeClr val="accent4">
            <a:lumMod val="75000"/>
          </a:schemeClr>
        </a:solidFill>
      </dgm:spPr>
      <dgm:t>
        <a:bodyPr/>
        <a:lstStyle/>
        <a:p>
          <a:r>
            <a:rPr lang="fr-BE" dirty="0"/>
            <a:t>Convocation</a:t>
          </a:r>
        </a:p>
      </dgm:t>
    </dgm:pt>
    <dgm:pt modelId="{78A8147A-6999-4BD6-8946-57728A76C6DB}" type="parTrans" cxnId="{045D58BE-0C78-445C-B7F6-FCB515C57290}">
      <dgm:prSet/>
      <dgm:spPr/>
      <dgm:t>
        <a:bodyPr/>
        <a:lstStyle/>
        <a:p>
          <a:endParaRPr lang="fr-BE"/>
        </a:p>
      </dgm:t>
    </dgm:pt>
    <dgm:pt modelId="{8338A243-5A60-4078-B15E-A49438750230}" type="sibTrans" cxnId="{045D58BE-0C78-445C-B7F6-FCB515C57290}">
      <dgm:prSet/>
      <dgm:spPr/>
      <dgm:t>
        <a:bodyPr/>
        <a:lstStyle/>
        <a:p>
          <a:endParaRPr lang="fr-BE"/>
        </a:p>
      </dgm:t>
    </dgm:pt>
    <dgm:pt modelId="{353C7A71-644F-46F9-9A07-D3C0659A7B87}" type="pres">
      <dgm:prSet presAssocID="{D8C195A1-8424-4DC7-BB04-2A7BBEBF53EE}" presName="CompostProcess" presStyleCnt="0">
        <dgm:presLayoutVars>
          <dgm:dir/>
          <dgm:resizeHandles val="exact"/>
        </dgm:presLayoutVars>
      </dgm:prSet>
      <dgm:spPr/>
    </dgm:pt>
    <dgm:pt modelId="{5F83269B-D9ED-4FF2-8927-CECE225A2D84}" type="pres">
      <dgm:prSet presAssocID="{D8C195A1-8424-4DC7-BB04-2A7BBEBF53EE}" presName="arrow" presStyleLbl="bgShp" presStyleIdx="0" presStyleCnt="1" custScaleX="117647" custLinFactNeighborX="7691" custLinFactNeighborY="-647"/>
      <dgm:spPr/>
    </dgm:pt>
    <dgm:pt modelId="{12E207FC-2443-4CE3-9820-EFBAAB19C784}" type="pres">
      <dgm:prSet presAssocID="{D8C195A1-8424-4DC7-BB04-2A7BBEBF53EE}" presName="linearProcess" presStyleCnt="0"/>
      <dgm:spPr/>
    </dgm:pt>
    <dgm:pt modelId="{6CB3B2B3-EE40-46E0-A3A5-9A73017DAD24}" type="pres">
      <dgm:prSet presAssocID="{0DA1FC7B-9A29-46DD-AE65-F71378779373}" presName="textNode" presStyleLbl="node1" presStyleIdx="0" presStyleCnt="2" custScaleX="57805" custScaleY="92871" custLinFactX="-32801" custLinFactNeighborX="-100000" custLinFactNeighborY="0">
        <dgm:presLayoutVars>
          <dgm:bulletEnabled val="1"/>
        </dgm:presLayoutVars>
      </dgm:prSet>
      <dgm:spPr>
        <a:prstGeom prst="roundRect">
          <a:avLst/>
        </a:prstGeom>
      </dgm:spPr>
    </dgm:pt>
    <dgm:pt modelId="{456F1FB5-6303-4F92-8EA7-F0900BB0117C}" type="pres">
      <dgm:prSet presAssocID="{D0F4689D-72A8-4D04-BC40-2FBE9F9217EC}" presName="sibTrans" presStyleCnt="0"/>
      <dgm:spPr/>
    </dgm:pt>
    <dgm:pt modelId="{A210EDC8-1B22-47A8-8D8B-0E8A4DDAABAB}" type="pres">
      <dgm:prSet presAssocID="{DFBA8583-B989-4BAA-9C53-533379D0A68F}" presName="textNode" presStyleLbl="node1" presStyleIdx="1" presStyleCnt="2" custScaleX="56965" custScaleY="93337" custLinFactX="-34893" custLinFactNeighborX="-100000" custLinFactNeighborY="0">
        <dgm:presLayoutVars>
          <dgm:bulletEnabled val="1"/>
        </dgm:presLayoutVars>
      </dgm:prSet>
      <dgm:spPr>
        <a:prstGeom prst="roundRect">
          <a:avLst/>
        </a:prstGeom>
      </dgm:spPr>
    </dgm:pt>
  </dgm:ptLst>
  <dgm:cxnLst>
    <dgm:cxn modelId="{05FF8732-328F-4CC8-894B-0C02BC243AB7}" type="presOf" srcId="{D8C195A1-8424-4DC7-BB04-2A7BBEBF53EE}" destId="{353C7A71-644F-46F9-9A07-D3C0659A7B87}" srcOrd="0" destOrd="0" presId="urn:microsoft.com/office/officeart/2005/8/layout/hProcess9"/>
    <dgm:cxn modelId="{53630D34-B82B-48F3-BB45-73B578BAD530}" type="presOf" srcId="{DFBA8583-B989-4BAA-9C53-533379D0A68F}" destId="{A210EDC8-1B22-47A8-8D8B-0E8A4DDAABAB}" srcOrd="0" destOrd="0" presId="urn:microsoft.com/office/officeart/2005/8/layout/hProcess9"/>
    <dgm:cxn modelId="{045D58BE-0C78-445C-B7F6-FCB515C57290}" srcId="{D8C195A1-8424-4DC7-BB04-2A7BBEBF53EE}" destId="{DFBA8583-B989-4BAA-9C53-533379D0A68F}" srcOrd="1" destOrd="0" parTransId="{78A8147A-6999-4BD6-8946-57728A76C6DB}" sibTransId="{8338A243-5A60-4078-B15E-A49438750230}"/>
    <dgm:cxn modelId="{F9B4ABCE-1C05-4BD6-AB26-A81483E2235B}" srcId="{D8C195A1-8424-4DC7-BB04-2A7BBEBF53EE}" destId="{0DA1FC7B-9A29-46DD-AE65-F71378779373}" srcOrd="0" destOrd="0" parTransId="{8175B846-7E91-43A7-A7D9-2D1E3F28ED98}" sibTransId="{D0F4689D-72A8-4D04-BC40-2FBE9F9217EC}"/>
    <dgm:cxn modelId="{45181AF3-8DC1-47A4-9613-191E07788BE9}" type="presOf" srcId="{0DA1FC7B-9A29-46DD-AE65-F71378779373}" destId="{6CB3B2B3-EE40-46E0-A3A5-9A73017DAD24}" srcOrd="0" destOrd="0" presId="urn:microsoft.com/office/officeart/2005/8/layout/hProcess9"/>
    <dgm:cxn modelId="{207490B1-16A6-4C4A-A903-CAD6462BE56E}" type="presParOf" srcId="{353C7A71-644F-46F9-9A07-D3C0659A7B87}" destId="{5F83269B-D9ED-4FF2-8927-CECE225A2D84}" srcOrd="0" destOrd="0" presId="urn:microsoft.com/office/officeart/2005/8/layout/hProcess9"/>
    <dgm:cxn modelId="{1B32408E-BF5F-4B6A-96AC-6EBEB94793E2}" type="presParOf" srcId="{353C7A71-644F-46F9-9A07-D3C0659A7B87}" destId="{12E207FC-2443-4CE3-9820-EFBAAB19C784}" srcOrd="1" destOrd="0" presId="urn:microsoft.com/office/officeart/2005/8/layout/hProcess9"/>
    <dgm:cxn modelId="{BA95A509-A772-4864-B13A-97A02DCDBE53}" type="presParOf" srcId="{12E207FC-2443-4CE3-9820-EFBAAB19C784}" destId="{6CB3B2B3-EE40-46E0-A3A5-9A73017DAD24}" srcOrd="0" destOrd="0" presId="urn:microsoft.com/office/officeart/2005/8/layout/hProcess9"/>
    <dgm:cxn modelId="{CF4ED42A-5FE4-4F49-B576-BDB6073556EB}" type="presParOf" srcId="{12E207FC-2443-4CE3-9820-EFBAAB19C784}" destId="{456F1FB5-6303-4F92-8EA7-F0900BB0117C}" srcOrd="1" destOrd="0" presId="urn:microsoft.com/office/officeart/2005/8/layout/hProcess9"/>
    <dgm:cxn modelId="{3CFB9CEA-8170-4A1B-8CD1-CF3CCCC6E1C4}" type="presParOf" srcId="{12E207FC-2443-4CE3-9820-EFBAAB19C784}" destId="{A210EDC8-1B22-47A8-8D8B-0E8A4DDAABAB}"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F4B4418-71FF-4797-B9E2-99E67055011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fr-BE"/>
        </a:p>
      </dgm:t>
    </dgm:pt>
    <dgm:pt modelId="{C910CD6A-9B83-4890-81FF-E8D4E2A4498E}">
      <dgm:prSet/>
      <dgm:spPr/>
      <dgm:t>
        <a:bodyPr/>
        <a:lstStyle/>
        <a:p>
          <a:pPr>
            <a:lnSpc>
              <a:spcPct val="100000"/>
            </a:lnSpc>
          </a:pPr>
          <a:r>
            <a:rPr lang="fr-BE" dirty="0"/>
            <a:t>Auteur </a:t>
          </a:r>
        </a:p>
      </dgm:t>
    </dgm:pt>
    <dgm:pt modelId="{4D2ACED7-9FB4-4F91-9021-473216CC88AD}" type="parTrans" cxnId="{43F6B204-7C11-4302-81F6-5FB3FF27B92A}">
      <dgm:prSet/>
      <dgm:spPr/>
      <dgm:t>
        <a:bodyPr/>
        <a:lstStyle/>
        <a:p>
          <a:endParaRPr lang="fr-BE"/>
        </a:p>
      </dgm:t>
    </dgm:pt>
    <dgm:pt modelId="{A385EAD1-AA85-455B-96AC-1664DF616034}" type="sibTrans" cxnId="{43F6B204-7C11-4302-81F6-5FB3FF27B92A}">
      <dgm:prSet/>
      <dgm:spPr/>
      <dgm:t>
        <a:bodyPr/>
        <a:lstStyle/>
        <a:p>
          <a:endParaRPr lang="fr-BE"/>
        </a:p>
      </dgm:t>
    </dgm:pt>
    <dgm:pt modelId="{7782AFE4-C1FF-4288-9747-787549F00480}">
      <dgm:prSet/>
      <dgm:spPr/>
      <dgm:t>
        <a:bodyPr/>
        <a:lstStyle/>
        <a:p>
          <a:pPr>
            <a:lnSpc>
              <a:spcPct val="100000"/>
            </a:lnSpc>
          </a:pPr>
          <a:r>
            <a:rPr lang="fr-BE"/>
            <a:t>Forme </a:t>
          </a:r>
        </a:p>
      </dgm:t>
    </dgm:pt>
    <dgm:pt modelId="{99FAD36C-A3CB-4115-AC37-FE6C5F80924B}" type="parTrans" cxnId="{625A4E88-66DC-47E5-BCC6-90554A6CEA9B}">
      <dgm:prSet/>
      <dgm:spPr/>
      <dgm:t>
        <a:bodyPr/>
        <a:lstStyle/>
        <a:p>
          <a:endParaRPr lang="fr-BE"/>
        </a:p>
      </dgm:t>
    </dgm:pt>
    <dgm:pt modelId="{CE228901-28C7-4FB2-ACF9-A3987F6B5D08}" type="sibTrans" cxnId="{625A4E88-66DC-47E5-BCC6-90554A6CEA9B}">
      <dgm:prSet/>
      <dgm:spPr/>
      <dgm:t>
        <a:bodyPr/>
        <a:lstStyle/>
        <a:p>
          <a:endParaRPr lang="fr-BE"/>
        </a:p>
      </dgm:t>
    </dgm:pt>
    <dgm:pt modelId="{0C6F0062-2062-4EE3-B099-5E518C18CA47}">
      <dgm:prSet/>
      <dgm:spPr/>
      <dgm:t>
        <a:bodyPr/>
        <a:lstStyle/>
        <a:p>
          <a:pPr>
            <a:lnSpc>
              <a:spcPct val="100000"/>
            </a:lnSpc>
          </a:pPr>
          <a:r>
            <a:rPr lang="fr-BE" dirty="0"/>
            <a:t>Contenu </a:t>
          </a:r>
        </a:p>
      </dgm:t>
    </dgm:pt>
    <dgm:pt modelId="{610B4F72-AAD3-463E-8C60-5322F1B06A81}" type="parTrans" cxnId="{A697A60B-90C0-44C9-AE6C-C67BCDACC15D}">
      <dgm:prSet/>
      <dgm:spPr/>
      <dgm:t>
        <a:bodyPr/>
        <a:lstStyle/>
        <a:p>
          <a:endParaRPr lang="fr-BE"/>
        </a:p>
      </dgm:t>
    </dgm:pt>
    <dgm:pt modelId="{22C848CE-8D3A-4BF6-9D68-D694FE5C2DA9}" type="sibTrans" cxnId="{A697A60B-90C0-44C9-AE6C-C67BCDACC15D}">
      <dgm:prSet/>
      <dgm:spPr/>
      <dgm:t>
        <a:bodyPr/>
        <a:lstStyle/>
        <a:p>
          <a:endParaRPr lang="fr-BE"/>
        </a:p>
      </dgm:t>
    </dgm:pt>
    <dgm:pt modelId="{DA837BA2-AC96-4BC6-BE84-6688410301C4}" type="pres">
      <dgm:prSet presAssocID="{4F4B4418-71FF-4797-B9E2-99E670550113}" presName="root" presStyleCnt="0">
        <dgm:presLayoutVars>
          <dgm:dir/>
          <dgm:resizeHandles val="exact"/>
        </dgm:presLayoutVars>
      </dgm:prSet>
      <dgm:spPr/>
    </dgm:pt>
    <dgm:pt modelId="{68986E98-A3BC-4F54-8AE3-605F437EA7F6}" type="pres">
      <dgm:prSet presAssocID="{C910CD6A-9B83-4890-81FF-E8D4E2A4498E}" presName="compNode" presStyleCnt="0"/>
      <dgm:spPr/>
    </dgm:pt>
    <dgm:pt modelId="{4C0458DD-1669-45CC-92EB-28715A9E59D8}" type="pres">
      <dgm:prSet presAssocID="{C910CD6A-9B83-4890-81FF-E8D4E2A4498E}" presName="iconRect" presStyleLbl="node1" presStyleIdx="0" presStyleCnt="3" custLinFactX="223671" custLinFactNeighborX="300000" custLinFactNeighborY="244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rayon"/>
        </a:ext>
      </dgm:extLst>
    </dgm:pt>
    <dgm:pt modelId="{C5671089-BBB2-4ED5-83B6-18B1AAF248F1}" type="pres">
      <dgm:prSet presAssocID="{C910CD6A-9B83-4890-81FF-E8D4E2A4498E}" presName="spaceRect" presStyleCnt="0"/>
      <dgm:spPr/>
    </dgm:pt>
    <dgm:pt modelId="{216EC9BC-ABAF-4112-BA6F-47CA7DF2E99F}" type="pres">
      <dgm:prSet presAssocID="{C910CD6A-9B83-4890-81FF-E8D4E2A4498E}" presName="textRect" presStyleLbl="revTx" presStyleIdx="0" presStyleCnt="3" custLinFactX="100000" custLinFactNeighborX="126317" custLinFactNeighborY="-7936">
        <dgm:presLayoutVars>
          <dgm:chMax val="1"/>
          <dgm:chPref val="1"/>
        </dgm:presLayoutVars>
      </dgm:prSet>
      <dgm:spPr/>
    </dgm:pt>
    <dgm:pt modelId="{F42D43CB-87BE-4DC3-9F4F-1B86C76D000C}" type="pres">
      <dgm:prSet presAssocID="{A385EAD1-AA85-455B-96AC-1664DF616034}" presName="sibTrans" presStyleCnt="0"/>
      <dgm:spPr/>
    </dgm:pt>
    <dgm:pt modelId="{0FB2C118-485C-4056-86A9-C7ED1262848F}" type="pres">
      <dgm:prSet presAssocID="{7782AFE4-C1FF-4288-9747-787549F00480}" presName="compNode" presStyleCnt="0"/>
      <dgm:spPr/>
    </dgm:pt>
    <dgm:pt modelId="{D37B88BB-D1A1-424D-A538-7FD39A942E5B}" type="pres">
      <dgm:prSet presAssocID="{7782AFE4-C1FF-4288-9747-787549F0048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ulture"/>
        </a:ext>
      </dgm:extLst>
    </dgm:pt>
    <dgm:pt modelId="{1753CB2A-3DC4-492C-86BF-EDF726065B3E}" type="pres">
      <dgm:prSet presAssocID="{7782AFE4-C1FF-4288-9747-787549F00480}" presName="spaceRect" presStyleCnt="0"/>
      <dgm:spPr/>
    </dgm:pt>
    <dgm:pt modelId="{F8C4DE5A-9850-4DD0-8CB3-73D78352ECE1}" type="pres">
      <dgm:prSet presAssocID="{7782AFE4-C1FF-4288-9747-787549F00480}" presName="textRect" presStyleLbl="revTx" presStyleIdx="1" presStyleCnt="3">
        <dgm:presLayoutVars>
          <dgm:chMax val="1"/>
          <dgm:chPref val="1"/>
        </dgm:presLayoutVars>
      </dgm:prSet>
      <dgm:spPr/>
    </dgm:pt>
    <dgm:pt modelId="{7243429F-2667-4552-B330-25BE9883FA7D}" type="pres">
      <dgm:prSet presAssocID="{CE228901-28C7-4FB2-ACF9-A3987F6B5D08}" presName="sibTrans" presStyleCnt="0"/>
      <dgm:spPr/>
    </dgm:pt>
    <dgm:pt modelId="{B9E0946D-D135-4268-9AEE-ECC2DBC98C09}" type="pres">
      <dgm:prSet presAssocID="{0C6F0062-2062-4EE3-B099-5E518C18CA47}" presName="compNode" presStyleCnt="0"/>
      <dgm:spPr/>
    </dgm:pt>
    <dgm:pt modelId="{C1D63AF4-E39D-40F7-A6FA-33804E7099AC}" type="pres">
      <dgm:prSet presAssocID="{0C6F0062-2062-4EE3-B099-5E518C18CA47}" presName="iconRect" presStyleLbl="node1" presStyleIdx="2" presStyleCnt="3" custLinFactX="-216753" custLinFactNeighborX="-300000" custLinFactNeighborY="1081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Liste de contrôle"/>
        </a:ext>
      </dgm:extLst>
    </dgm:pt>
    <dgm:pt modelId="{85EC63FF-66B8-4DC0-BF15-1ADD275E4148}" type="pres">
      <dgm:prSet presAssocID="{0C6F0062-2062-4EE3-B099-5E518C18CA47}" presName="spaceRect" presStyleCnt="0"/>
      <dgm:spPr/>
    </dgm:pt>
    <dgm:pt modelId="{55AAF84F-1F46-478E-8FD5-4A9A5F632798}" type="pres">
      <dgm:prSet presAssocID="{0C6F0062-2062-4EE3-B099-5E518C18CA47}" presName="textRect" presStyleLbl="revTx" presStyleIdx="2" presStyleCnt="3" custLinFactX="-100000" custLinFactNeighborX="-132063" custLinFactNeighborY="5802">
        <dgm:presLayoutVars>
          <dgm:chMax val="1"/>
          <dgm:chPref val="1"/>
        </dgm:presLayoutVars>
      </dgm:prSet>
      <dgm:spPr/>
    </dgm:pt>
  </dgm:ptLst>
  <dgm:cxnLst>
    <dgm:cxn modelId="{43F6B204-7C11-4302-81F6-5FB3FF27B92A}" srcId="{4F4B4418-71FF-4797-B9E2-99E670550113}" destId="{C910CD6A-9B83-4890-81FF-E8D4E2A4498E}" srcOrd="0" destOrd="0" parTransId="{4D2ACED7-9FB4-4F91-9021-473216CC88AD}" sibTransId="{A385EAD1-AA85-455B-96AC-1664DF616034}"/>
    <dgm:cxn modelId="{A697A60B-90C0-44C9-AE6C-C67BCDACC15D}" srcId="{4F4B4418-71FF-4797-B9E2-99E670550113}" destId="{0C6F0062-2062-4EE3-B099-5E518C18CA47}" srcOrd="2" destOrd="0" parTransId="{610B4F72-AAD3-463E-8C60-5322F1B06A81}" sibTransId="{22C848CE-8D3A-4BF6-9D68-D694FE5C2DA9}"/>
    <dgm:cxn modelId="{76D70713-E35F-4D3F-A426-B2BC4EDBFE19}" type="presOf" srcId="{4F4B4418-71FF-4797-B9E2-99E670550113}" destId="{DA837BA2-AC96-4BC6-BE84-6688410301C4}" srcOrd="0" destOrd="0" presId="urn:microsoft.com/office/officeart/2018/2/layout/IconLabelList"/>
    <dgm:cxn modelId="{E4600E52-F464-4793-A058-5FDAD8710DD9}" type="presOf" srcId="{0C6F0062-2062-4EE3-B099-5E518C18CA47}" destId="{55AAF84F-1F46-478E-8FD5-4A9A5F632798}" srcOrd="0" destOrd="0" presId="urn:microsoft.com/office/officeart/2018/2/layout/IconLabelList"/>
    <dgm:cxn modelId="{0BF23387-DE04-4154-B569-6ADA411DDCCE}" type="presOf" srcId="{7782AFE4-C1FF-4288-9747-787549F00480}" destId="{F8C4DE5A-9850-4DD0-8CB3-73D78352ECE1}" srcOrd="0" destOrd="0" presId="urn:microsoft.com/office/officeart/2018/2/layout/IconLabelList"/>
    <dgm:cxn modelId="{625A4E88-66DC-47E5-BCC6-90554A6CEA9B}" srcId="{4F4B4418-71FF-4797-B9E2-99E670550113}" destId="{7782AFE4-C1FF-4288-9747-787549F00480}" srcOrd="1" destOrd="0" parTransId="{99FAD36C-A3CB-4115-AC37-FE6C5F80924B}" sibTransId="{CE228901-28C7-4FB2-ACF9-A3987F6B5D08}"/>
    <dgm:cxn modelId="{8D076CF4-CBB7-4516-A7AE-6870AF151A00}" type="presOf" srcId="{C910CD6A-9B83-4890-81FF-E8D4E2A4498E}" destId="{216EC9BC-ABAF-4112-BA6F-47CA7DF2E99F}" srcOrd="0" destOrd="0" presId="urn:microsoft.com/office/officeart/2018/2/layout/IconLabelList"/>
    <dgm:cxn modelId="{BFEDD6A6-B29B-44F2-A21C-9F3BA098364D}" type="presParOf" srcId="{DA837BA2-AC96-4BC6-BE84-6688410301C4}" destId="{68986E98-A3BC-4F54-8AE3-605F437EA7F6}" srcOrd="0" destOrd="0" presId="urn:microsoft.com/office/officeart/2018/2/layout/IconLabelList"/>
    <dgm:cxn modelId="{626F560F-D631-4D8E-ABCE-CA72A1430D45}" type="presParOf" srcId="{68986E98-A3BC-4F54-8AE3-605F437EA7F6}" destId="{4C0458DD-1669-45CC-92EB-28715A9E59D8}" srcOrd="0" destOrd="0" presId="urn:microsoft.com/office/officeart/2018/2/layout/IconLabelList"/>
    <dgm:cxn modelId="{AABB243B-545B-414A-9794-015B6DA77F9E}" type="presParOf" srcId="{68986E98-A3BC-4F54-8AE3-605F437EA7F6}" destId="{C5671089-BBB2-4ED5-83B6-18B1AAF248F1}" srcOrd="1" destOrd="0" presId="urn:microsoft.com/office/officeart/2018/2/layout/IconLabelList"/>
    <dgm:cxn modelId="{3AFB8E50-58A4-4AB8-8685-7B8E2668AA67}" type="presParOf" srcId="{68986E98-A3BC-4F54-8AE3-605F437EA7F6}" destId="{216EC9BC-ABAF-4112-BA6F-47CA7DF2E99F}" srcOrd="2" destOrd="0" presId="urn:microsoft.com/office/officeart/2018/2/layout/IconLabelList"/>
    <dgm:cxn modelId="{8202740A-1B8E-4E62-9851-705CE179BEB2}" type="presParOf" srcId="{DA837BA2-AC96-4BC6-BE84-6688410301C4}" destId="{F42D43CB-87BE-4DC3-9F4F-1B86C76D000C}" srcOrd="1" destOrd="0" presId="urn:microsoft.com/office/officeart/2018/2/layout/IconLabelList"/>
    <dgm:cxn modelId="{E8C6FD17-3ACF-4DD7-843D-241E91D4CDD3}" type="presParOf" srcId="{DA837BA2-AC96-4BC6-BE84-6688410301C4}" destId="{0FB2C118-485C-4056-86A9-C7ED1262848F}" srcOrd="2" destOrd="0" presId="urn:microsoft.com/office/officeart/2018/2/layout/IconLabelList"/>
    <dgm:cxn modelId="{902F788F-1D9D-4242-898F-C0B9254661A9}" type="presParOf" srcId="{0FB2C118-485C-4056-86A9-C7ED1262848F}" destId="{D37B88BB-D1A1-424D-A538-7FD39A942E5B}" srcOrd="0" destOrd="0" presId="urn:microsoft.com/office/officeart/2018/2/layout/IconLabelList"/>
    <dgm:cxn modelId="{3269BD79-EF54-44BC-A3BB-5D5DC0279BFB}" type="presParOf" srcId="{0FB2C118-485C-4056-86A9-C7ED1262848F}" destId="{1753CB2A-3DC4-492C-86BF-EDF726065B3E}" srcOrd="1" destOrd="0" presId="urn:microsoft.com/office/officeart/2018/2/layout/IconLabelList"/>
    <dgm:cxn modelId="{18811FC1-0AE1-4A40-BD45-DB50335B0201}" type="presParOf" srcId="{0FB2C118-485C-4056-86A9-C7ED1262848F}" destId="{F8C4DE5A-9850-4DD0-8CB3-73D78352ECE1}" srcOrd="2" destOrd="0" presId="urn:microsoft.com/office/officeart/2018/2/layout/IconLabelList"/>
    <dgm:cxn modelId="{D6C69DF5-42C8-499B-8052-DA1AAE435D3A}" type="presParOf" srcId="{DA837BA2-AC96-4BC6-BE84-6688410301C4}" destId="{7243429F-2667-4552-B330-25BE9883FA7D}" srcOrd="3" destOrd="0" presId="urn:microsoft.com/office/officeart/2018/2/layout/IconLabelList"/>
    <dgm:cxn modelId="{FAFFD321-A477-49DD-99BA-C53ED9D3FFF6}" type="presParOf" srcId="{DA837BA2-AC96-4BC6-BE84-6688410301C4}" destId="{B9E0946D-D135-4268-9AEE-ECC2DBC98C09}" srcOrd="4" destOrd="0" presId="urn:microsoft.com/office/officeart/2018/2/layout/IconLabelList"/>
    <dgm:cxn modelId="{D4117F4B-702A-44BB-93F6-EE219406DCA1}" type="presParOf" srcId="{B9E0946D-D135-4268-9AEE-ECC2DBC98C09}" destId="{C1D63AF4-E39D-40F7-A6FA-33804E7099AC}" srcOrd="0" destOrd="0" presId="urn:microsoft.com/office/officeart/2018/2/layout/IconLabelList"/>
    <dgm:cxn modelId="{96BBCF42-DBB8-4565-9194-14380EFFEA18}" type="presParOf" srcId="{B9E0946D-D135-4268-9AEE-ECC2DBC98C09}" destId="{85EC63FF-66B8-4DC0-BF15-1ADD275E4148}" srcOrd="1" destOrd="0" presId="urn:microsoft.com/office/officeart/2018/2/layout/IconLabelList"/>
    <dgm:cxn modelId="{ED1A40A3-C265-4233-80E4-254489475CA9}" type="presParOf" srcId="{B9E0946D-D135-4268-9AEE-ECC2DBC98C09}" destId="{55AAF84F-1F46-478E-8FD5-4A9A5F63279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0B5EA43-26C5-455A-8555-AA9BD7754C5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165E87C1-46CE-4068-9558-C4BFCE2120C4}">
      <dgm:prSet/>
      <dgm:spPr>
        <a:solidFill>
          <a:schemeClr val="accent3"/>
        </a:solidFill>
      </dgm:spPr>
      <dgm:t>
        <a:bodyPr/>
        <a:lstStyle/>
        <a:p>
          <a:r>
            <a:rPr lang="fr-BE" dirty="0"/>
            <a:t>Raison d’être </a:t>
          </a:r>
        </a:p>
      </dgm:t>
    </dgm:pt>
    <dgm:pt modelId="{7236E156-20E0-4CEB-919A-00B4166F5124}" type="parTrans" cxnId="{8A0B813C-C57C-40EA-8076-4A72AC63E466}">
      <dgm:prSet/>
      <dgm:spPr/>
      <dgm:t>
        <a:bodyPr/>
        <a:lstStyle/>
        <a:p>
          <a:endParaRPr lang="fr-BE"/>
        </a:p>
      </dgm:t>
    </dgm:pt>
    <dgm:pt modelId="{ADB0F1BA-0B6C-4372-95C2-DEBDBBF812AA}" type="sibTrans" cxnId="{8A0B813C-C57C-40EA-8076-4A72AC63E466}">
      <dgm:prSet/>
      <dgm:spPr/>
      <dgm:t>
        <a:bodyPr/>
        <a:lstStyle/>
        <a:p>
          <a:endParaRPr lang="fr-BE"/>
        </a:p>
      </dgm:t>
    </dgm:pt>
    <dgm:pt modelId="{E1711663-EBED-4169-96A9-25EEAB14414C}">
      <dgm:prSet/>
      <dgm:spPr>
        <a:ln>
          <a:solidFill>
            <a:schemeClr val="accent4"/>
          </a:solidFill>
        </a:ln>
      </dgm:spPr>
      <dgm:t>
        <a:bodyPr/>
        <a:lstStyle/>
        <a:p>
          <a:pPr indent="0">
            <a:buFontTx/>
            <a:buNone/>
          </a:pPr>
          <a:r>
            <a:rPr lang="fr-BE" dirty="0"/>
            <a:t>Pourquoi doit-on convoquer un travailleur à une audition dans le cadre de la procédure de licenciement ?</a:t>
          </a:r>
        </a:p>
        <a:p>
          <a:pPr indent="0">
            <a:buFontTx/>
            <a:buNone/>
          </a:pPr>
          <a:endParaRPr lang="fr-BE" dirty="0"/>
        </a:p>
        <a:p>
          <a:pPr indent="0">
            <a:buFontTx/>
            <a:buNone/>
          </a:pPr>
          <a:r>
            <a:rPr lang="fr-BE" dirty="0"/>
            <a:t>Licenciement  = mesure grave prise à l’encontre d’un travailleur en raison de son comportement</a:t>
          </a:r>
        </a:p>
        <a:p>
          <a:pPr indent="0">
            <a:buFontTx/>
            <a:buNone/>
          </a:pPr>
          <a:endParaRPr lang="fr-BE" dirty="0"/>
        </a:p>
        <a:p>
          <a:pPr indent="0">
            <a:buFontTx/>
            <a:buNone/>
          </a:pPr>
          <a:r>
            <a:rPr lang="fr-BE" dirty="0"/>
            <a:t>=&gt; Principe </a:t>
          </a:r>
          <a:r>
            <a:rPr lang="fr-BE" dirty="0" err="1"/>
            <a:t>audi</a:t>
          </a:r>
          <a:r>
            <a:rPr lang="fr-BE" dirty="0"/>
            <a:t> alteram </a:t>
          </a:r>
          <a:r>
            <a:rPr lang="fr-BE" dirty="0" err="1"/>
            <a:t>partem</a:t>
          </a:r>
          <a:r>
            <a:rPr lang="fr-BE" dirty="0"/>
            <a:t> </a:t>
          </a:r>
        </a:p>
      </dgm:t>
    </dgm:pt>
    <dgm:pt modelId="{60181F25-B4CB-43B2-8474-19597278E6B1}" type="parTrans" cxnId="{050D38C1-9FB4-46BE-B3DA-0341D292F6DD}">
      <dgm:prSet/>
      <dgm:spPr/>
      <dgm:t>
        <a:bodyPr/>
        <a:lstStyle/>
        <a:p>
          <a:endParaRPr lang="fr-BE"/>
        </a:p>
      </dgm:t>
    </dgm:pt>
    <dgm:pt modelId="{A6BC8274-A5DD-4ABF-83BA-1DD956120975}" type="sibTrans" cxnId="{050D38C1-9FB4-46BE-B3DA-0341D292F6DD}">
      <dgm:prSet/>
      <dgm:spPr/>
      <dgm:t>
        <a:bodyPr/>
        <a:lstStyle/>
        <a:p>
          <a:endParaRPr lang="fr-BE"/>
        </a:p>
      </dgm:t>
    </dgm:pt>
    <dgm:pt modelId="{F755A019-B9AB-4BA1-8D26-458CE902766B}">
      <dgm:prSet/>
      <dgm:spPr>
        <a:ln>
          <a:solidFill>
            <a:schemeClr val="accent4"/>
          </a:solidFill>
        </a:ln>
      </dgm:spPr>
      <dgm:t>
        <a:bodyPr/>
        <a:lstStyle/>
        <a:p>
          <a:pPr indent="0"/>
          <a:endParaRPr lang="fr-BE" dirty="0"/>
        </a:p>
      </dgm:t>
    </dgm:pt>
    <dgm:pt modelId="{11B53C3B-CC2D-440A-B717-E6C03A4BDF94}" type="parTrans" cxnId="{07C2E228-FA44-4008-8A14-FCF5B95C463E}">
      <dgm:prSet/>
      <dgm:spPr/>
      <dgm:t>
        <a:bodyPr/>
        <a:lstStyle/>
        <a:p>
          <a:endParaRPr lang="fr-BE"/>
        </a:p>
      </dgm:t>
    </dgm:pt>
    <dgm:pt modelId="{A3160698-2CFE-4D16-AE11-3AAD5F0088C8}" type="sibTrans" cxnId="{07C2E228-FA44-4008-8A14-FCF5B95C463E}">
      <dgm:prSet/>
      <dgm:spPr/>
      <dgm:t>
        <a:bodyPr/>
        <a:lstStyle/>
        <a:p>
          <a:endParaRPr lang="fr-BE"/>
        </a:p>
      </dgm:t>
    </dgm:pt>
    <dgm:pt modelId="{63D47735-76D3-4EAD-AAC6-DBC54A41D4CD}" type="pres">
      <dgm:prSet presAssocID="{40B5EA43-26C5-455A-8555-AA9BD7754C5B}" presName="linear" presStyleCnt="0">
        <dgm:presLayoutVars>
          <dgm:dir/>
          <dgm:animLvl val="lvl"/>
          <dgm:resizeHandles val="exact"/>
        </dgm:presLayoutVars>
      </dgm:prSet>
      <dgm:spPr/>
    </dgm:pt>
    <dgm:pt modelId="{C64F3A21-C39A-4435-AF6C-DC6913894B2C}" type="pres">
      <dgm:prSet presAssocID="{165E87C1-46CE-4068-9558-C4BFCE2120C4}" presName="parentLin" presStyleCnt="0"/>
      <dgm:spPr/>
    </dgm:pt>
    <dgm:pt modelId="{CDAA857D-8BDB-47BE-B7C7-D4C56191E133}" type="pres">
      <dgm:prSet presAssocID="{165E87C1-46CE-4068-9558-C4BFCE2120C4}" presName="parentLeftMargin" presStyleLbl="node1" presStyleIdx="0" presStyleCnt="1"/>
      <dgm:spPr/>
    </dgm:pt>
    <dgm:pt modelId="{F7EFB10E-6698-4469-A2A5-1B1C850F9DC8}" type="pres">
      <dgm:prSet presAssocID="{165E87C1-46CE-4068-9558-C4BFCE2120C4}" presName="parentText" presStyleLbl="node1" presStyleIdx="0" presStyleCnt="1">
        <dgm:presLayoutVars>
          <dgm:chMax val="0"/>
          <dgm:bulletEnabled val="1"/>
        </dgm:presLayoutVars>
      </dgm:prSet>
      <dgm:spPr/>
    </dgm:pt>
    <dgm:pt modelId="{CE4FDE4F-A1F7-404D-A590-B68BB90B1132}" type="pres">
      <dgm:prSet presAssocID="{165E87C1-46CE-4068-9558-C4BFCE2120C4}" presName="negativeSpace" presStyleCnt="0"/>
      <dgm:spPr/>
    </dgm:pt>
    <dgm:pt modelId="{B65B3C17-F726-4EB3-A59A-4056E77CE7A8}" type="pres">
      <dgm:prSet presAssocID="{165E87C1-46CE-4068-9558-C4BFCE2120C4}" presName="childText" presStyleLbl="conFgAcc1" presStyleIdx="0" presStyleCnt="1">
        <dgm:presLayoutVars>
          <dgm:bulletEnabled val="1"/>
        </dgm:presLayoutVars>
      </dgm:prSet>
      <dgm:spPr/>
    </dgm:pt>
  </dgm:ptLst>
  <dgm:cxnLst>
    <dgm:cxn modelId="{3B554819-8A96-4429-A145-51DCE2A8E478}" type="presOf" srcId="{40B5EA43-26C5-455A-8555-AA9BD7754C5B}" destId="{63D47735-76D3-4EAD-AAC6-DBC54A41D4CD}" srcOrd="0" destOrd="0" presId="urn:microsoft.com/office/officeart/2005/8/layout/list1"/>
    <dgm:cxn modelId="{07C2E228-FA44-4008-8A14-FCF5B95C463E}" srcId="{165E87C1-46CE-4068-9558-C4BFCE2120C4}" destId="{F755A019-B9AB-4BA1-8D26-458CE902766B}" srcOrd="1" destOrd="0" parTransId="{11B53C3B-CC2D-440A-B717-E6C03A4BDF94}" sibTransId="{A3160698-2CFE-4D16-AE11-3AAD5F0088C8}"/>
    <dgm:cxn modelId="{8A0B813C-C57C-40EA-8076-4A72AC63E466}" srcId="{40B5EA43-26C5-455A-8555-AA9BD7754C5B}" destId="{165E87C1-46CE-4068-9558-C4BFCE2120C4}" srcOrd="0" destOrd="0" parTransId="{7236E156-20E0-4CEB-919A-00B4166F5124}" sibTransId="{ADB0F1BA-0B6C-4372-95C2-DEBDBBF812AA}"/>
    <dgm:cxn modelId="{471FD6B1-DD69-4F7F-992B-0F099C3B9022}" type="presOf" srcId="{165E87C1-46CE-4068-9558-C4BFCE2120C4}" destId="{F7EFB10E-6698-4469-A2A5-1B1C850F9DC8}" srcOrd="1" destOrd="0" presId="urn:microsoft.com/office/officeart/2005/8/layout/list1"/>
    <dgm:cxn modelId="{4EAE4EBF-B2C0-4CF7-889A-C60E4F7F1469}" type="presOf" srcId="{165E87C1-46CE-4068-9558-C4BFCE2120C4}" destId="{CDAA857D-8BDB-47BE-B7C7-D4C56191E133}" srcOrd="0" destOrd="0" presId="urn:microsoft.com/office/officeart/2005/8/layout/list1"/>
    <dgm:cxn modelId="{050D38C1-9FB4-46BE-B3DA-0341D292F6DD}" srcId="{165E87C1-46CE-4068-9558-C4BFCE2120C4}" destId="{E1711663-EBED-4169-96A9-25EEAB14414C}" srcOrd="0" destOrd="0" parTransId="{60181F25-B4CB-43B2-8474-19597278E6B1}" sibTransId="{A6BC8274-A5DD-4ABF-83BA-1DD956120975}"/>
    <dgm:cxn modelId="{0CB880E1-C909-4366-A681-3D136D1CB5D5}" type="presOf" srcId="{E1711663-EBED-4169-96A9-25EEAB14414C}" destId="{B65B3C17-F726-4EB3-A59A-4056E77CE7A8}" srcOrd="0" destOrd="0" presId="urn:microsoft.com/office/officeart/2005/8/layout/list1"/>
    <dgm:cxn modelId="{9ABF22EB-71FC-4821-AB95-573CD2A9DFDF}" type="presOf" srcId="{F755A019-B9AB-4BA1-8D26-458CE902766B}" destId="{B65B3C17-F726-4EB3-A59A-4056E77CE7A8}" srcOrd="0" destOrd="1" presId="urn:microsoft.com/office/officeart/2005/8/layout/list1"/>
    <dgm:cxn modelId="{35130DEE-970F-40C2-8173-1206E0D43A01}" type="presParOf" srcId="{63D47735-76D3-4EAD-AAC6-DBC54A41D4CD}" destId="{C64F3A21-C39A-4435-AF6C-DC6913894B2C}" srcOrd="0" destOrd="0" presId="urn:microsoft.com/office/officeart/2005/8/layout/list1"/>
    <dgm:cxn modelId="{B85FFF04-E9DB-4453-B6D6-477ED4A7D757}" type="presParOf" srcId="{C64F3A21-C39A-4435-AF6C-DC6913894B2C}" destId="{CDAA857D-8BDB-47BE-B7C7-D4C56191E133}" srcOrd="0" destOrd="0" presId="urn:microsoft.com/office/officeart/2005/8/layout/list1"/>
    <dgm:cxn modelId="{7BBC5D33-E3B3-4D70-97BE-A2D18862309F}" type="presParOf" srcId="{C64F3A21-C39A-4435-AF6C-DC6913894B2C}" destId="{F7EFB10E-6698-4469-A2A5-1B1C850F9DC8}" srcOrd="1" destOrd="0" presId="urn:microsoft.com/office/officeart/2005/8/layout/list1"/>
    <dgm:cxn modelId="{AE78AB49-CAA1-480E-9169-2F3A1C0B4DED}" type="presParOf" srcId="{63D47735-76D3-4EAD-AAC6-DBC54A41D4CD}" destId="{CE4FDE4F-A1F7-404D-A590-B68BB90B1132}" srcOrd="1" destOrd="0" presId="urn:microsoft.com/office/officeart/2005/8/layout/list1"/>
    <dgm:cxn modelId="{A81D694B-255A-4780-808C-D5CF371E46BF}" type="presParOf" srcId="{63D47735-76D3-4EAD-AAC6-DBC54A41D4CD}" destId="{B65B3C17-F726-4EB3-A59A-4056E77CE7A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0B5EA43-26C5-455A-8555-AA9BD7754C5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165E87C1-46CE-4068-9558-C4BFCE2120C4}">
      <dgm:prSet custT="1"/>
      <dgm:spPr>
        <a:solidFill>
          <a:schemeClr val="accent3"/>
        </a:solidFill>
      </dgm:spPr>
      <dgm:t>
        <a:bodyPr/>
        <a:lstStyle/>
        <a:p>
          <a:r>
            <a:rPr lang="fr-BE" sz="2800" dirty="0"/>
            <a:t>Contenu</a:t>
          </a:r>
          <a:r>
            <a:rPr lang="fr-BE" sz="1800" dirty="0"/>
            <a:t>  </a:t>
          </a:r>
        </a:p>
      </dgm:t>
    </dgm:pt>
    <dgm:pt modelId="{7236E156-20E0-4CEB-919A-00B4166F5124}" type="parTrans" cxnId="{8A0B813C-C57C-40EA-8076-4A72AC63E466}">
      <dgm:prSet/>
      <dgm:spPr/>
      <dgm:t>
        <a:bodyPr/>
        <a:lstStyle/>
        <a:p>
          <a:endParaRPr lang="fr-BE"/>
        </a:p>
      </dgm:t>
    </dgm:pt>
    <dgm:pt modelId="{ADB0F1BA-0B6C-4372-95C2-DEBDBBF812AA}" type="sibTrans" cxnId="{8A0B813C-C57C-40EA-8076-4A72AC63E466}">
      <dgm:prSet/>
      <dgm:spPr/>
      <dgm:t>
        <a:bodyPr/>
        <a:lstStyle/>
        <a:p>
          <a:endParaRPr lang="fr-BE"/>
        </a:p>
      </dgm:t>
    </dgm:pt>
    <dgm:pt modelId="{F755A019-B9AB-4BA1-8D26-458CE902766B}">
      <dgm:prSet/>
      <dgm:spPr>
        <a:ln>
          <a:solidFill>
            <a:schemeClr val="accent4"/>
          </a:solidFill>
        </a:ln>
      </dgm:spPr>
      <dgm:t>
        <a:bodyPr/>
        <a:lstStyle/>
        <a:p>
          <a:pPr indent="0"/>
          <a:endParaRPr lang="fr-BE" sz="1500" dirty="0"/>
        </a:p>
      </dgm:t>
    </dgm:pt>
    <dgm:pt modelId="{11B53C3B-CC2D-440A-B717-E6C03A4BDF94}" type="parTrans" cxnId="{07C2E228-FA44-4008-8A14-FCF5B95C463E}">
      <dgm:prSet/>
      <dgm:spPr/>
      <dgm:t>
        <a:bodyPr/>
        <a:lstStyle/>
        <a:p>
          <a:endParaRPr lang="fr-BE"/>
        </a:p>
      </dgm:t>
    </dgm:pt>
    <dgm:pt modelId="{A3160698-2CFE-4D16-AE11-3AAD5F0088C8}" type="sibTrans" cxnId="{07C2E228-FA44-4008-8A14-FCF5B95C463E}">
      <dgm:prSet/>
      <dgm:spPr/>
      <dgm:t>
        <a:bodyPr/>
        <a:lstStyle/>
        <a:p>
          <a:endParaRPr lang="fr-BE"/>
        </a:p>
      </dgm:t>
    </dgm:pt>
    <dgm:pt modelId="{8E3E45FF-CDE3-4B9F-B511-A55A459B748D}">
      <dgm:prSet/>
      <dgm:spPr/>
      <dgm:t>
        <a:bodyPr/>
        <a:lstStyle/>
        <a:p>
          <a:pPr indent="0">
            <a:buFontTx/>
            <a:buNone/>
          </a:pPr>
          <a:endParaRPr lang="fr-BE" sz="1500" dirty="0"/>
        </a:p>
      </dgm:t>
    </dgm:pt>
    <dgm:pt modelId="{CCFD48E6-872C-4E78-B495-4F9C3EDC43E0}" type="parTrans" cxnId="{DBE572E6-9C58-480D-A440-0C8ADD531A7C}">
      <dgm:prSet/>
      <dgm:spPr/>
      <dgm:t>
        <a:bodyPr/>
        <a:lstStyle/>
        <a:p>
          <a:endParaRPr lang="fr-BE"/>
        </a:p>
      </dgm:t>
    </dgm:pt>
    <dgm:pt modelId="{2B43552F-9A6D-4672-ABCB-70068393C392}" type="sibTrans" cxnId="{DBE572E6-9C58-480D-A440-0C8ADD531A7C}">
      <dgm:prSet/>
      <dgm:spPr/>
      <dgm:t>
        <a:bodyPr/>
        <a:lstStyle/>
        <a:p>
          <a:endParaRPr lang="fr-BE"/>
        </a:p>
      </dgm:t>
    </dgm:pt>
    <dgm:pt modelId="{A3E4C80E-18D4-4CA2-AD9F-C239514DD87F}">
      <dgm:prSet/>
      <dgm:spPr>
        <a:ln>
          <a:solidFill>
            <a:schemeClr val="accent4"/>
          </a:solidFill>
        </a:ln>
      </dgm:spPr>
      <dgm:t>
        <a:bodyPr/>
        <a:lstStyle/>
        <a:p>
          <a:pPr indent="0">
            <a:buFontTx/>
            <a:buNone/>
          </a:pPr>
          <a:endParaRPr lang="fr-BE" sz="1500" dirty="0"/>
        </a:p>
      </dgm:t>
    </dgm:pt>
    <dgm:pt modelId="{586C84A6-20FC-488A-A6E9-E02BEF469790}" type="parTrans" cxnId="{3184B595-B73A-42B6-9679-E600AB035D02}">
      <dgm:prSet/>
      <dgm:spPr/>
      <dgm:t>
        <a:bodyPr/>
        <a:lstStyle/>
        <a:p>
          <a:endParaRPr lang="fr-BE"/>
        </a:p>
      </dgm:t>
    </dgm:pt>
    <dgm:pt modelId="{1EEBEF6B-8FE9-45BE-BDDC-428CF9B5BCFE}" type="sibTrans" cxnId="{3184B595-B73A-42B6-9679-E600AB035D02}">
      <dgm:prSet/>
      <dgm:spPr/>
      <dgm:t>
        <a:bodyPr/>
        <a:lstStyle/>
        <a:p>
          <a:endParaRPr lang="fr-BE"/>
        </a:p>
      </dgm:t>
    </dgm:pt>
    <dgm:pt modelId="{E9907777-E3F4-451C-89B3-EA0CFC4BA1FE}">
      <dgm:prSet custT="1"/>
      <dgm:spPr>
        <a:ln>
          <a:solidFill>
            <a:schemeClr val="accent4"/>
          </a:solidFill>
        </a:ln>
      </dgm:spPr>
      <dgm:t>
        <a:bodyPr/>
        <a:lstStyle/>
        <a:p>
          <a:pPr indent="0">
            <a:buFontTx/>
            <a:buNone/>
          </a:pPr>
          <a:endParaRPr lang="fr-BE" sz="1800" dirty="0"/>
        </a:p>
      </dgm:t>
    </dgm:pt>
    <dgm:pt modelId="{735C217E-DBBC-45A3-89D2-C341A3EBA5B1}" type="parTrans" cxnId="{59386747-C9EC-4C8C-B314-450E2D62816A}">
      <dgm:prSet/>
      <dgm:spPr/>
      <dgm:t>
        <a:bodyPr/>
        <a:lstStyle/>
        <a:p>
          <a:endParaRPr lang="fr-BE"/>
        </a:p>
      </dgm:t>
    </dgm:pt>
    <dgm:pt modelId="{78435F40-D286-4A6C-95E0-8297FCECDA2A}" type="sibTrans" cxnId="{59386747-C9EC-4C8C-B314-450E2D62816A}">
      <dgm:prSet/>
      <dgm:spPr/>
      <dgm:t>
        <a:bodyPr/>
        <a:lstStyle/>
        <a:p>
          <a:endParaRPr lang="fr-BE"/>
        </a:p>
      </dgm:t>
    </dgm:pt>
    <dgm:pt modelId="{AC407B09-6324-4A9A-B0F6-91D1E7C6733B}">
      <dgm:prSet custT="1"/>
      <dgm:spPr/>
      <dgm:t>
        <a:bodyPr/>
        <a:lstStyle/>
        <a:p>
          <a:pPr indent="0">
            <a:buFont typeface="Wingdings" panose="05000000000000000000" pitchFamily="2" charset="2"/>
            <a:buChar char="Ø"/>
          </a:pPr>
          <a:r>
            <a:rPr lang="fr-BE" sz="1800" dirty="0"/>
            <a:t>les motifs qui ont conduit le supérieur du travailleur à le convoquer à une audition;</a:t>
          </a:r>
        </a:p>
      </dgm:t>
    </dgm:pt>
    <dgm:pt modelId="{1C772E41-E237-4DDF-889F-7C1798FA4B3E}" type="parTrans" cxnId="{F30F9CF2-89B5-4E26-860F-94FCF578F19F}">
      <dgm:prSet/>
      <dgm:spPr/>
      <dgm:t>
        <a:bodyPr/>
        <a:lstStyle/>
        <a:p>
          <a:endParaRPr lang="fr-BE"/>
        </a:p>
      </dgm:t>
    </dgm:pt>
    <dgm:pt modelId="{E1764C29-7B5D-4BF4-951B-18CB0BC5DB6E}" type="sibTrans" cxnId="{F30F9CF2-89B5-4E26-860F-94FCF578F19F}">
      <dgm:prSet/>
      <dgm:spPr/>
      <dgm:t>
        <a:bodyPr/>
        <a:lstStyle/>
        <a:p>
          <a:endParaRPr lang="fr-BE"/>
        </a:p>
      </dgm:t>
    </dgm:pt>
    <dgm:pt modelId="{8A55BD8E-108A-4F01-B013-52EFA4A836DC}">
      <dgm:prSet custT="1"/>
      <dgm:spPr/>
      <dgm:t>
        <a:bodyPr/>
        <a:lstStyle/>
        <a:p>
          <a:pPr indent="0">
            <a:buFont typeface="Wingdings" panose="05000000000000000000" pitchFamily="2" charset="2"/>
            <a:buChar char="Ø"/>
          </a:pPr>
          <a:r>
            <a:rPr lang="fr-BE" sz="1800" dirty="0"/>
            <a:t>leur impact éventuel sur sa relation de travail;</a:t>
          </a:r>
        </a:p>
      </dgm:t>
    </dgm:pt>
    <dgm:pt modelId="{D894EA1B-9FEC-44EF-A2BA-0ED2280A8F58}" type="parTrans" cxnId="{72E7EB0F-A4D7-42D6-ABA5-EC420DF0F1DE}">
      <dgm:prSet/>
      <dgm:spPr/>
      <dgm:t>
        <a:bodyPr/>
        <a:lstStyle/>
        <a:p>
          <a:endParaRPr lang="fr-BE"/>
        </a:p>
      </dgm:t>
    </dgm:pt>
    <dgm:pt modelId="{4D388E97-2EBF-4E19-8ACC-DDCC706D5A0E}" type="sibTrans" cxnId="{72E7EB0F-A4D7-42D6-ABA5-EC420DF0F1DE}">
      <dgm:prSet/>
      <dgm:spPr/>
      <dgm:t>
        <a:bodyPr/>
        <a:lstStyle/>
        <a:p>
          <a:endParaRPr lang="fr-BE"/>
        </a:p>
      </dgm:t>
    </dgm:pt>
    <dgm:pt modelId="{9EFAC00D-5B5B-4F2B-856A-7CDC50C46139}">
      <dgm:prSet custT="1"/>
      <dgm:spPr/>
      <dgm:t>
        <a:bodyPr/>
        <a:lstStyle/>
        <a:p>
          <a:pPr indent="0">
            <a:buFont typeface="Wingdings" panose="05000000000000000000" pitchFamily="2" charset="2"/>
            <a:buChar char="Ø"/>
          </a:pPr>
          <a:r>
            <a:rPr lang="fr-BE" sz="1800" dirty="0"/>
            <a:t>la date, l’heure, et le lieu de l’audition ;</a:t>
          </a:r>
        </a:p>
      </dgm:t>
    </dgm:pt>
    <dgm:pt modelId="{B8F91D31-9BEF-4663-828C-8E37092A626F}" type="parTrans" cxnId="{42526AF3-8DCB-42E9-927B-50EC0516EFED}">
      <dgm:prSet/>
      <dgm:spPr/>
      <dgm:t>
        <a:bodyPr/>
        <a:lstStyle/>
        <a:p>
          <a:endParaRPr lang="fr-BE"/>
        </a:p>
      </dgm:t>
    </dgm:pt>
    <dgm:pt modelId="{43383E45-20F1-4E3E-973F-C2BB9ACB0485}" type="sibTrans" cxnId="{42526AF3-8DCB-42E9-927B-50EC0516EFED}">
      <dgm:prSet/>
      <dgm:spPr/>
      <dgm:t>
        <a:bodyPr/>
        <a:lstStyle/>
        <a:p>
          <a:endParaRPr lang="fr-BE"/>
        </a:p>
      </dgm:t>
    </dgm:pt>
    <dgm:pt modelId="{85A64D95-062B-42B6-8DCD-78566B7F79C0}">
      <dgm:prSet custT="1"/>
      <dgm:spPr/>
      <dgm:t>
        <a:bodyPr/>
        <a:lstStyle/>
        <a:p>
          <a:pPr indent="0">
            <a:buFont typeface="Wingdings" panose="05000000000000000000" pitchFamily="2" charset="2"/>
            <a:buChar char="Ø"/>
          </a:pPr>
          <a:r>
            <a:rPr lang="fr-BE" sz="1800" dirty="0"/>
            <a:t>la possibilité donnée au travailleur d'être assisté de la personne de son choix ; </a:t>
          </a:r>
        </a:p>
      </dgm:t>
    </dgm:pt>
    <dgm:pt modelId="{4E9BA844-B2B7-40F7-9D86-797F241ADC58}" type="parTrans" cxnId="{A6C13254-D68D-4D0D-B945-3A83E80FEECF}">
      <dgm:prSet/>
      <dgm:spPr/>
      <dgm:t>
        <a:bodyPr/>
        <a:lstStyle/>
        <a:p>
          <a:endParaRPr lang="fr-BE"/>
        </a:p>
      </dgm:t>
    </dgm:pt>
    <dgm:pt modelId="{B84961FA-DA44-445A-A1FA-E1ED295B35BB}" type="sibTrans" cxnId="{A6C13254-D68D-4D0D-B945-3A83E80FEECF}">
      <dgm:prSet/>
      <dgm:spPr/>
      <dgm:t>
        <a:bodyPr/>
        <a:lstStyle/>
        <a:p>
          <a:endParaRPr lang="fr-BE"/>
        </a:p>
      </dgm:t>
    </dgm:pt>
    <dgm:pt modelId="{59C8B228-5365-45F2-A7C1-899104C33A5D}">
      <dgm:prSet custT="1"/>
      <dgm:spPr/>
      <dgm:t>
        <a:bodyPr/>
        <a:lstStyle/>
        <a:p>
          <a:pPr indent="0">
            <a:buFont typeface="Wingdings" panose="05000000000000000000" pitchFamily="2" charset="2"/>
            <a:buChar char="Ø"/>
          </a:pPr>
          <a:r>
            <a:rPr lang="fr-BE" sz="1800" dirty="0"/>
            <a:t>la possibilité de consulter son dossier personnel ; </a:t>
          </a:r>
        </a:p>
      </dgm:t>
    </dgm:pt>
    <dgm:pt modelId="{84365BEB-DF16-4EA2-8564-638987AE658F}" type="parTrans" cxnId="{B1DE6A87-3917-47D9-9ED7-AE90970BDEF0}">
      <dgm:prSet/>
      <dgm:spPr/>
      <dgm:t>
        <a:bodyPr/>
        <a:lstStyle/>
        <a:p>
          <a:endParaRPr lang="fr-BE"/>
        </a:p>
      </dgm:t>
    </dgm:pt>
    <dgm:pt modelId="{CDF2D6BD-2FA4-45C6-B299-9A2E3AD37234}" type="sibTrans" cxnId="{B1DE6A87-3917-47D9-9ED7-AE90970BDEF0}">
      <dgm:prSet/>
      <dgm:spPr/>
      <dgm:t>
        <a:bodyPr/>
        <a:lstStyle/>
        <a:p>
          <a:endParaRPr lang="fr-BE"/>
        </a:p>
      </dgm:t>
    </dgm:pt>
    <dgm:pt modelId="{631410EE-5A6F-42E2-8E66-C5D5BE5C379F}">
      <dgm:prSet custT="1"/>
      <dgm:spPr/>
      <dgm:t>
        <a:bodyPr/>
        <a:lstStyle/>
        <a:p>
          <a:pPr indent="0">
            <a:buFont typeface="Wingdings" panose="05000000000000000000" pitchFamily="2" charset="2"/>
            <a:buChar char="Ø"/>
          </a:pPr>
          <a:r>
            <a:rPr lang="fr-BE" sz="1800" dirty="0"/>
            <a:t>la possibilité de faire valoir le cas échéant ses observations par écrit. </a:t>
          </a:r>
        </a:p>
      </dgm:t>
    </dgm:pt>
    <dgm:pt modelId="{36FA2641-E1B4-4CC6-9FC9-0A7BD6CE8DDE}" type="parTrans" cxnId="{618F0F5D-9675-4014-82CA-A84BD6434DC8}">
      <dgm:prSet/>
      <dgm:spPr/>
      <dgm:t>
        <a:bodyPr/>
        <a:lstStyle/>
        <a:p>
          <a:endParaRPr lang="fr-BE"/>
        </a:p>
      </dgm:t>
    </dgm:pt>
    <dgm:pt modelId="{5DFE2B32-B493-423D-8D7C-935AD571FD88}" type="sibTrans" cxnId="{618F0F5D-9675-4014-82CA-A84BD6434DC8}">
      <dgm:prSet/>
      <dgm:spPr/>
      <dgm:t>
        <a:bodyPr/>
        <a:lstStyle/>
        <a:p>
          <a:endParaRPr lang="fr-BE"/>
        </a:p>
      </dgm:t>
    </dgm:pt>
    <dgm:pt modelId="{C1A02131-D67A-4676-927B-CE55F25C8F4C}">
      <dgm:prSet/>
      <dgm:spPr/>
      <dgm:t>
        <a:bodyPr/>
        <a:lstStyle/>
        <a:p>
          <a:pPr indent="0">
            <a:buFontTx/>
            <a:buNone/>
          </a:pPr>
          <a:endParaRPr lang="fr-BE" sz="1500" dirty="0"/>
        </a:p>
      </dgm:t>
    </dgm:pt>
    <dgm:pt modelId="{7D37F9B9-2BA8-41BE-A66B-59E296D2D17C}" type="parTrans" cxnId="{03A203B5-C599-4947-B352-19E0FA3CC5A9}">
      <dgm:prSet/>
      <dgm:spPr/>
      <dgm:t>
        <a:bodyPr/>
        <a:lstStyle/>
        <a:p>
          <a:endParaRPr lang="fr-BE"/>
        </a:p>
      </dgm:t>
    </dgm:pt>
    <dgm:pt modelId="{A9A67974-2D15-40C9-A0E5-1D37832594ED}" type="sibTrans" cxnId="{03A203B5-C599-4947-B352-19E0FA3CC5A9}">
      <dgm:prSet/>
      <dgm:spPr/>
      <dgm:t>
        <a:bodyPr/>
        <a:lstStyle/>
        <a:p>
          <a:endParaRPr lang="fr-BE"/>
        </a:p>
      </dgm:t>
    </dgm:pt>
    <dgm:pt modelId="{6D4B0890-2675-4EE5-87E6-B3ABC6235E9B}">
      <dgm:prSet custT="1"/>
      <dgm:spPr/>
      <dgm:t>
        <a:bodyPr/>
        <a:lstStyle/>
        <a:p>
          <a:pPr indent="0">
            <a:buFont typeface="Wingdings" panose="05000000000000000000" pitchFamily="2" charset="2"/>
            <a:buChar char="Ø"/>
          </a:pPr>
          <a:endParaRPr lang="fr-BE" sz="1800" dirty="0"/>
        </a:p>
      </dgm:t>
    </dgm:pt>
    <dgm:pt modelId="{F0E50978-E9D7-4DA4-850C-F9209E8F42CC}" type="parTrans" cxnId="{F74E364F-97A1-4095-BF09-A7EED50AC741}">
      <dgm:prSet/>
      <dgm:spPr/>
      <dgm:t>
        <a:bodyPr/>
        <a:lstStyle/>
        <a:p>
          <a:endParaRPr lang="fr-BE"/>
        </a:p>
      </dgm:t>
    </dgm:pt>
    <dgm:pt modelId="{85FE3129-994E-444E-9B40-F3072FADF754}" type="sibTrans" cxnId="{F74E364F-97A1-4095-BF09-A7EED50AC741}">
      <dgm:prSet/>
      <dgm:spPr/>
      <dgm:t>
        <a:bodyPr/>
        <a:lstStyle/>
        <a:p>
          <a:endParaRPr lang="fr-BE"/>
        </a:p>
      </dgm:t>
    </dgm:pt>
    <dgm:pt modelId="{90D65671-0A1A-4999-A0CA-EA3BC332FDD8}">
      <dgm:prSet custT="1"/>
      <dgm:spPr/>
      <dgm:t>
        <a:bodyPr/>
        <a:lstStyle/>
        <a:p>
          <a:pPr indent="0">
            <a:buFont typeface="Wingdings" panose="05000000000000000000" pitchFamily="2" charset="2"/>
            <a:buChar char="Ø"/>
          </a:pPr>
          <a:endParaRPr lang="fr-BE" sz="1800" dirty="0"/>
        </a:p>
      </dgm:t>
    </dgm:pt>
    <dgm:pt modelId="{3BD29DDE-5804-44E2-B922-45D4D67FF492}" type="parTrans" cxnId="{3334B116-ACCF-40C8-99B5-06F0F962630B}">
      <dgm:prSet/>
      <dgm:spPr/>
      <dgm:t>
        <a:bodyPr/>
        <a:lstStyle/>
        <a:p>
          <a:endParaRPr lang="fr-BE"/>
        </a:p>
      </dgm:t>
    </dgm:pt>
    <dgm:pt modelId="{DF8EB6D1-4D23-4348-BA7E-4994C3EA911C}" type="sibTrans" cxnId="{3334B116-ACCF-40C8-99B5-06F0F962630B}">
      <dgm:prSet/>
      <dgm:spPr/>
      <dgm:t>
        <a:bodyPr/>
        <a:lstStyle/>
        <a:p>
          <a:endParaRPr lang="fr-BE"/>
        </a:p>
      </dgm:t>
    </dgm:pt>
    <dgm:pt modelId="{787A3816-6EC4-40B5-9259-608816B0DF6F}">
      <dgm:prSet custT="1"/>
      <dgm:spPr/>
      <dgm:t>
        <a:bodyPr/>
        <a:lstStyle/>
        <a:p>
          <a:pPr indent="0">
            <a:buFont typeface="Wingdings" panose="05000000000000000000" pitchFamily="2" charset="2"/>
            <a:buNone/>
          </a:pPr>
          <a:r>
            <a:rPr lang="fr-BE" sz="1800" dirty="0"/>
            <a:t> </a:t>
          </a:r>
        </a:p>
      </dgm:t>
    </dgm:pt>
    <dgm:pt modelId="{183B5800-F98B-4677-8782-EA963FB9BD65}" type="parTrans" cxnId="{8B127B5B-7963-4298-84CB-DC7A3522D1D5}">
      <dgm:prSet/>
      <dgm:spPr/>
      <dgm:t>
        <a:bodyPr/>
        <a:lstStyle/>
        <a:p>
          <a:endParaRPr lang="fr-BE"/>
        </a:p>
      </dgm:t>
    </dgm:pt>
    <dgm:pt modelId="{631C32D5-667F-44AB-8D0B-89C3EF2F7814}" type="sibTrans" cxnId="{8B127B5B-7963-4298-84CB-DC7A3522D1D5}">
      <dgm:prSet/>
      <dgm:spPr/>
      <dgm:t>
        <a:bodyPr/>
        <a:lstStyle/>
        <a:p>
          <a:endParaRPr lang="fr-BE"/>
        </a:p>
      </dgm:t>
    </dgm:pt>
    <dgm:pt modelId="{44BCB2BA-E8DF-4576-928E-C2CC3B79117F}">
      <dgm:prSet custT="1"/>
      <dgm:spPr/>
      <dgm:t>
        <a:bodyPr/>
        <a:lstStyle/>
        <a:p>
          <a:pPr indent="0">
            <a:buFont typeface="Wingdings" panose="05000000000000000000" pitchFamily="2" charset="2"/>
            <a:buNone/>
          </a:pPr>
          <a:r>
            <a:rPr lang="fr-BE" sz="1800" dirty="0"/>
            <a:t> </a:t>
          </a:r>
        </a:p>
      </dgm:t>
    </dgm:pt>
    <dgm:pt modelId="{4ED98FAD-2AB2-47AE-A646-CEF2791CF20A}" type="parTrans" cxnId="{30719F11-1356-42CE-B9FC-030382BFACBE}">
      <dgm:prSet/>
      <dgm:spPr/>
      <dgm:t>
        <a:bodyPr/>
        <a:lstStyle/>
        <a:p>
          <a:endParaRPr lang="fr-BE"/>
        </a:p>
      </dgm:t>
    </dgm:pt>
    <dgm:pt modelId="{2D90FE60-EE55-446F-AAF0-8D73E96F95FF}" type="sibTrans" cxnId="{30719F11-1356-42CE-B9FC-030382BFACBE}">
      <dgm:prSet/>
      <dgm:spPr/>
      <dgm:t>
        <a:bodyPr/>
        <a:lstStyle/>
        <a:p>
          <a:endParaRPr lang="fr-BE"/>
        </a:p>
      </dgm:t>
    </dgm:pt>
    <dgm:pt modelId="{8A6CA85E-013A-4234-9610-8F4910BAC55B}">
      <dgm:prSet custT="1"/>
      <dgm:spPr/>
      <dgm:t>
        <a:bodyPr/>
        <a:lstStyle/>
        <a:p>
          <a:pPr indent="0">
            <a:buFont typeface="Wingdings" panose="05000000000000000000" pitchFamily="2" charset="2"/>
            <a:buNone/>
          </a:pPr>
          <a:endParaRPr lang="fr-BE" sz="1800" dirty="0"/>
        </a:p>
      </dgm:t>
    </dgm:pt>
    <dgm:pt modelId="{BFA0A22F-2378-45EE-8F15-68E179E6863D}" type="parTrans" cxnId="{E6F1BFA5-7C80-4427-9379-5619F88D61FD}">
      <dgm:prSet/>
      <dgm:spPr/>
      <dgm:t>
        <a:bodyPr/>
        <a:lstStyle/>
        <a:p>
          <a:endParaRPr lang="fr-BE"/>
        </a:p>
      </dgm:t>
    </dgm:pt>
    <dgm:pt modelId="{81930C9D-B0E8-4158-8E3B-EEFFC047CF7D}" type="sibTrans" cxnId="{E6F1BFA5-7C80-4427-9379-5619F88D61FD}">
      <dgm:prSet/>
      <dgm:spPr/>
      <dgm:t>
        <a:bodyPr/>
        <a:lstStyle/>
        <a:p>
          <a:endParaRPr lang="fr-BE"/>
        </a:p>
      </dgm:t>
    </dgm:pt>
    <dgm:pt modelId="{28849769-3158-4771-847F-D87FE1C07003}">
      <dgm:prSet/>
      <dgm:spPr/>
      <dgm:t>
        <a:bodyPr/>
        <a:lstStyle/>
        <a:p>
          <a:pPr indent="0">
            <a:buFont typeface="Wingdings" panose="05000000000000000000" pitchFamily="2" charset="2"/>
            <a:buChar char="Ø"/>
          </a:pPr>
          <a:endParaRPr lang="fr-BE" sz="1500" dirty="0"/>
        </a:p>
      </dgm:t>
    </dgm:pt>
    <dgm:pt modelId="{0D3BB306-8AE9-4EDA-A7D8-B8C4EF52AE41}" type="parTrans" cxnId="{C783BD8E-E041-429D-A9C6-F3C8EE9032FB}">
      <dgm:prSet/>
      <dgm:spPr/>
      <dgm:t>
        <a:bodyPr/>
        <a:lstStyle/>
        <a:p>
          <a:endParaRPr lang="fr-BE"/>
        </a:p>
      </dgm:t>
    </dgm:pt>
    <dgm:pt modelId="{B26B3638-5EBE-4507-AE2C-F436E3D40B73}" type="sibTrans" cxnId="{C783BD8E-E041-429D-A9C6-F3C8EE9032FB}">
      <dgm:prSet/>
      <dgm:spPr/>
      <dgm:t>
        <a:bodyPr/>
        <a:lstStyle/>
        <a:p>
          <a:endParaRPr lang="fr-BE"/>
        </a:p>
      </dgm:t>
    </dgm:pt>
    <dgm:pt modelId="{63D47735-76D3-4EAD-AAC6-DBC54A41D4CD}" type="pres">
      <dgm:prSet presAssocID="{40B5EA43-26C5-455A-8555-AA9BD7754C5B}" presName="linear" presStyleCnt="0">
        <dgm:presLayoutVars>
          <dgm:dir/>
          <dgm:animLvl val="lvl"/>
          <dgm:resizeHandles val="exact"/>
        </dgm:presLayoutVars>
      </dgm:prSet>
      <dgm:spPr/>
    </dgm:pt>
    <dgm:pt modelId="{C64F3A21-C39A-4435-AF6C-DC6913894B2C}" type="pres">
      <dgm:prSet presAssocID="{165E87C1-46CE-4068-9558-C4BFCE2120C4}" presName="parentLin" presStyleCnt="0"/>
      <dgm:spPr/>
    </dgm:pt>
    <dgm:pt modelId="{CDAA857D-8BDB-47BE-B7C7-D4C56191E133}" type="pres">
      <dgm:prSet presAssocID="{165E87C1-46CE-4068-9558-C4BFCE2120C4}" presName="parentLeftMargin" presStyleLbl="node1" presStyleIdx="0" presStyleCnt="1"/>
      <dgm:spPr/>
    </dgm:pt>
    <dgm:pt modelId="{F7EFB10E-6698-4469-A2A5-1B1C850F9DC8}" type="pres">
      <dgm:prSet presAssocID="{165E87C1-46CE-4068-9558-C4BFCE2120C4}" presName="parentText" presStyleLbl="node1" presStyleIdx="0" presStyleCnt="1" custScaleY="646954" custLinFactY="100000" custLinFactNeighborX="-14629" custLinFactNeighborY="138104">
        <dgm:presLayoutVars>
          <dgm:chMax val="0"/>
          <dgm:bulletEnabled val="1"/>
        </dgm:presLayoutVars>
      </dgm:prSet>
      <dgm:spPr/>
    </dgm:pt>
    <dgm:pt modelId="{CE4FDE4F-A1F7-404D-A590-B68BB90B1132}" type="pres">
      <dgm:prSet presAssocID="{165E87C1-46CE-4068-9558-C4BFCE2120C4}" presName="negativeSpace" presStyleCnt="0"/>
      <dgm:spPr/>
    </dgm:pt>
    <dgm:pt modelId="{B65B3C17-F726-4EB3-A59A-4056E77CE7A8}" type="pres">
      <dgm:prSet presAssocID="{165E87C1-46CE-4068-9558-C4BFCE2120C4}" presName="childText" presStyleLbl="conFgAcc1" presStyleIdx="0" presStyleCnt="1" custScaleY="111026">
        <dgm:presLayoutVars>
          <dgm:bulletEnabled val="1"/>
        </dgm:presLayoutVars>
      </dgm:prSet>
      <dgm:spPr/>
    </dgm:pt>
  </dgm:ptLst>
  <dgm:cxnLst>
    <dgm:cxn modelId="{0141A309-C0A4-49A9-B5CB-9AC5D514AE4A}" type="presOf" srcId="{85A64D95-062B-42B6-8DCD-78566B7F79C0}" destId="{B65B3C17-F726-4EB3-A59A-4056E77CE7A8}" srcOrd="0" destOrd="8" presId="urn:microsoft.com/office/officeart/2005/8/layout/list1"/>
    <dgm:cxn modelId="{10649D0A-5430-4BDF-9B96-A63C32EF7F05}" type="presOf" srcId="{6D4B0890-2675-4EE5-87E6-B3ABC6235E9B}" destId="{B65B3C17-F726-4EB3-A59A-4056E77CE7A8}" srcOrd="0" destOrd="3" presId="urn:microsoft.com/office/officeart/2005/8/layout/list1"/>
    <dgm:cxn modelId="{72E7EB0F-A4D7-42D6-ABA5-EC420DF0F1DE}" srcId="{165E87C1-46CE-4068-9558-C4BFCE2120C4}" destId="{8A55BD8E-108A-4F01-B013-52EFA4A836DC}" srcOrd="4" destOrd="0" parTransId="{D894EA1B-9FEC-44EF-A2BA-0ED2280A8F58}" sibTransId="{4D388E97-2EBF-4E19-8ACC-DDCC706D5A0E}"/>
    <dgm:cxn modelId="{30719F11-1356-42CE-B9FC-030382BFACBE}" srcId="{165E87C1-46CE-4068-9558-C4BFCE2120C4}" destId="{44BCB2BA-E8DF-4576-928E-C2CC3B79117F}" srcOrd="9" destOrd="0" parTransId="{4ED98FAD-2AB2-47AE-A646-CEF2791CF20A}" sibTransId="{2D90FE60-EE55-446F-AAF0-8D73E96F95FF}"/>
    <dgm:cxn modelId="{3334B116-ACCF-40C8-99B5-06F0F962630B}" srcId="{165E87C1-46CE-4068-9558-C4BFCE2120C4}" destId="{90D65671-0A1A-4999-A0CA-EA3BC332FDD8}" srcOrd="5" destOrd="0" parTransId="{3BD29DDE-5804-44E2-B922-45D4D67FF492}" sibTransId="{DF8EB6D1-4D23-4348-BA7E-4994C3EA911C}"/>
    <dgm:cxn modelId="{3B554819-8A96-4429-A145-51DCE2A8E478}" type="presOf" srcId="{40B5EA43-26C5-455A-8555-AA9BD7754C5B}" destId="{63D47735-76D3-4EAD-AAC6-DBC54A41D4CD}" srcOrd="0" destOrd="0" presId="urn:microsoft.com/office/officeart/2005/8/layout/list1"/>
    <dgm:cxn modelId="{2D61431B-9A4C-4678-91BF-41587BF331B1}" type="presOf" srcId="{E9907777-E3F4-451C-89B3-EA0CFC4BA1FE}" destId="{B65B3C17-F726-4EB3-A59A-4056E77CE7A8}" srcOrd="0" destOrd="14" presId="urn:microsoft.com/office/officeart/2005/8/layout/list1"/>
    <dgm:cxn modelId="{D6301F1E-9DD5-4ED4-8586-1D4B17CAA75B}" type="presOf" srcId="{787A3816-6EC4-40B5-9259-608816B0DF6F}" destId="{B65B3C17-F726-4EB3-A59A-4056E77CE7A8}" srcOrd="0" destOrd="7" presId="urn:microsoft.com/office/officeart/2005/8/layout/list1"/>
    <dgm:cxn modelId="{6505D91F-4F46-4520-8846-CE85A9D7B013}" type="presOf" srcId="{8A6CA85E-013A-4234-9610-8F4910BAC55B}" destId="{B65B3C17-F726-4EB3-A59A-4056E77CE7A8}" srcOrd="0" destOrd="11" presId="urn:microsoft.com/office/officeart/2005/8/layout/list1"/>
    <dgm:cxn modelId="{418E2B20-B10D-42E2-A9C5-A5CECFA3B066}" type="presOf" srcId="{44BCB2BA-E8DF-4576-928E-C2CC3B79117F}" destId="{B65B3C17-F726-4EB3-A59A-4056E77CE7A8}" srcOrd="0" destOrd="9" presId="urn:microsoft.com/office/officeart/2005/8/layout/list1"/>
    <dgm:cxn modelId="{07C2E228-FA44-4008-8A14-FCF5B95C463E}" srcId="{165E87C1-46CE-4068-9558-C4BFCE2120C4}" destId="{F755A019-B9AB-4BA1-8D26-458CE902766B}" srcOrd="16" destOrd="0" parTransId="{11B53C3B-CC2D-440A-B717-E6C03A4BDF94}" sibTransId="{A3160698-2CFE-4D16-AE11-3AAD5F0088C8}"/>
    <dgm:cxn modelId="{73C9FB3B-3CD4-42F1-B478-105EBF8F0AF5}" type="presOf" srcId="{59C8B228-5365-45F2-A7C1-899104C33A5D}" destId="{B65B3C17-F726-4EB3-A59A-4056E77CE7A8}" srcOrd="0" destOrd="10" presId="urn:microsoft.com/office/officeart/2005/8/layout/list1"/>
    <dgm:cxn modelId="{8A0B813C-C57C-40EA-8076-4A72AC63E466}" srcId="{40B5EA43-26C5-455A-8555-AA9BD7754C5B}" destId="{165E87C1-46CE-4068-9558-C4BFCE2120C4}" srcOrd="0" destOrd="0" parTransId="{7236E156-20E0-4CEB-919A-00B4166F5124}" sibTransId="{ADB0F1BA-0B6C-4372-95C2-DEBDBBF812AA}"/>
    <dgm:cxn modelId="{8B127B5B-7963-4298-84CB-DC7A3522D1D5}" srcId="{165E87C1-46CE-4068-9558-C4BFCE2120C4}" destId="{787A3816-6EC4-40B5-9259-608816B0DF6F}" srcOrd="7" destOrd="0" parTransId="{183B5800-F98B-4677-8782-EA963FB9BD65}" sibTransId="{631C32D5-667F-44AB-8D0B-89C3EF2F7814}"/>
    <dgm:cxn modelId="{618F0F5D-9675-4014-82CA-A84BD6434DC8}" srcId="{165E87C1-46CE-4068-9558-C4BFCE2120C4}" destId="{631410EE-5A6F-42E2-8E66-C5D5BE5C379F}" srcOrd="12" destOrd="0" parTransId="{36FA2641-E1B4-4CC6-9FC9-0A7BD6CE8DDE}" sibTransId="{5DFE2B32-B493-423D-8D7C-935AD571FD88}"/>
    <dgm:cxn modelId="{98142647-76A8-4B04-887D-D0E9AD6B601E}" type="presOf" srcId="{28849769-3158-4771-847F-D87FE1C07003}" destId="{B65B3C17-F726-4EB3-A59A-4056E77CE7A8}" srcOrd="0" destOrd="1" presId="urn:microsoft.com/office/officeart/2005/8/layout/list1"/>
    <dgm:cxn modelId="{59386747-C9EC-4C8C-B314-450E2D62816A}" srcId="{165E87C1-46CE-4068-9558-C4BFCE2120C4}" destId="{E9907777-E3F4-451C-89B3-EA0CFC4BA1FE}" srcOrd="14" destOrd="0" parTransId="{735C217E-DBBC-45A3-89D2-C341A3EBA5B1}" sibTransId="{78435F40-D286-4A6C-95E0-8297FCECDA2A}"/>
    <dgm:cxn modelId="{F74E364F-97A1-4095-BF09-A7EED50AC741}" srcId="{165E87C1-46CE-4068-9558-C4BFCE2120C4}" destId="{6D4B0890-2675-4EE5-87E6-B3ABC6235E9B}" srcOrd="3" destOrd="0" parTransId="{F0E50978-E9D7-4DA4-850C-F9209E8F42CC}" sibTransId="{85FE3129-994E-444E-9B40-F3072FADF754}"/>
    <dgm:cxn modelId="{A6C13254-D68D-4D0D-B945-3A83E80FEECF}" srcId="{165E87C1-46CE-4068-9558-C4BFCE2120C4}" destId="{85A64D95-062B-42B6-8DCD-78566B7F79C0}" srcOrd="8" destOrd="0" parTransId="{4E9BA844-B2B7-40F7-9D86-797F241ADC58}" sibTransId="{B84961FA-DA44-445A-A1FA-E1ED295B35BB}"/>
    <dgm:cxn modelId="{E4798A75-4E4D-476F-B6FC-CBECF36B3801}" type="presOf" srcId="{8E3E45FF-CDE3-4B9F-B511-A55A459B748D}" destId="{B65B3C17-F726-4EB3-A59A-4056E77CE7A8}" srcOrd="0" destOrd="15" presId="urn:microsoft.com/office/officeart/2005/8/layout/list1"/>
    <dgm:cxn modelId="{F16B097B-DFA4-4940-B7BD-65AE2C8639A9}" type="presOf" srcId="{90D65671-0A1A-4999-A0CA-EA3BC332FDD8}" destId="{B65B3C17-F726-4EB3-A59A-4056E77CE7A8}" srcOrd="0" destOrd="5" presId="urn:microsoft.com/office/officeart/2005/8/layout/list1"/>
    <dgm:cxn modelId="{2D559381-61AE-4A27-A451-A54088D3F96E}" type="presOf" srcId="{AC407B09-6324-4A9A-B0F6-91D1E7C6733B}" destId="{B65B3C17-F726-4EB3-A59A-4056E77CE7A8}" srcOrd="0" destOrd="2" presId="urn:microsoft.com/office/officeart/2005/8/layout/list1"/>
    <dgm:cxn modelId="{86A96086-3456-4648-86FD-54111896EB39}" type="presOf" srcId="{631410EE-5A6F-42E2-8E66-C5D5BE5C379F}" destId="{B65B3C17-F726-4EB3-A59A-4056E77CE7A8}" srcOrd="0" destOrd="12" presId="urn:microsoft.com/office/officeart/2005/8/layout/list1"/>
    <dgm:cxn modelId="{B1DE6A87-3917-47D9-9ED7-AE90970BDEF0}" srcId="{165E87C1-46CE-4068-9558-C4BFCE2120C4}" destId="{59C8B228-5365-45F2-A7C1-899104C33A5D}" srcOrd="10" destOrd="0" parTransId="{84365BEB-DF16-4EA2-8564-638987AE658F}" sibTransId="{CDF2D6BD-2FA4-45C6-B299-9A2E3AD37234}"/>
    <dgm:cxn modelId="{C783BD8E-E041-429D-A9C6-F3C8EE9032FB}" srcId="{165E87C1-46CE-4068-9558-C4BFCE2120C4}" destId="{28849769-3158-4771-847F-D87FE1C07003}" srcOrd="1" destOrd="0" parTransId="{0D3BB306-8AE9-4EDA-A7D8-B8C4EF52AE41}" sibTransId="{B26B3638-5EBE-4507-AE2C-F436E3D40B73}"/>
    <dgm:cxn modelId="{3184B595-B73A-42B6-9679-E600AB035D02}" srcId="{165E87C1-46CE-4068-9558-C4BFCE2120C4}" destId="{A3E4C80E-18D4-4CA2-AD9F-C239514DD87F}" srcOrd="0" destOrd="0" parTransId="{586C84A6-20FC-488A-A6E9-E02BEF469790}" sibTransId="{1EEBEF6B-8FE9-45BE-BDDC-428CF9B5BCFE}"/>
    <dgm:cxn modelId="{E6F1BFA5-7C80-4427-9379-5619F88D61FD}" srcId="{165E87C1-46CE-4068-9558-C4BFCE2120C4}" destId="{8A6CA85E-013A-4234-9610-8F4910BAC55B}" srcOrd="11" destOrd="0" parTransId="{BFA0A22F-2378-45EE-8F15-68E179E6863D}" sibTransId="{81930C9D-B0E8-4158-8E3B-EEFFC047CF7D}"/>
    <dgm:cxn modelId="{471FD6B1-DD69-4F7F-992B-0F099C3B9022}" type="presOf" srcId="{165E87C1-46CE-4068-9558-C4BFCE2120C4}" destId="{F7EFB10E-6698-4469-A2A5-1B1C850F9DC8}" srcOrd="1" destOrd="0" presId="urn:microsoft.com/office/officeart/2005/8/layout/list1"/>
    <dgm:cxn modelId="{03A203B5-C599-4947-B352-19E0FA3CC5A9}" srcId="{165E87C1-46CE-4068-9558-C4BFCE2120C4}" destId="{C1A02131-D67A-4676-927B-CE55F25C8F4C}" srcOrd="13" destOrd="0" parTransId="{7D37F9B9-2BA8-41BE-A66B-59E296D2D17C}" sibTransId="{A9A67974-2D15-40C9-A0E5-1D37832594ED}"/>
    <dgm:cxn modelId="{4EAE4EBF-B2C0-4CF7-889A-C60E4F7F1469}" type="presOf" srcId="{165E87C1-46CE-4068-9558-C4BFCE2120C4}" destId="{CDAA857D-8BDB-47BE-B7C7-D4C56191E133}" srcOrd="0" destOrd="0" presId="urn:microsoft.com/office/officeart/2005/8/layout/list1"/>
    <dgm:cxn modelId="{5D97DBD2-DD5C-4B5A-9DB0-B478E38B321F}" type="presOf" srcId="{C1A02131-D67A-4676-927B-CE55F25C8F4C}" destId="{B65B3C17-F726-4EB3-A59A-4056E77CE7A8}" srcOrd="0" destOrd="13" presId="urn:microsoft.com/office/officeart/2005/8/layout/list1"/>
    <dgm:cxn modelId="{B2AADBE4-EDC8-4354-BD6C-591912F53AB4}" type="presOf" srcId="{9EFAC00D-5B5B-4F2B-856A-7CDC50C46139}" destId="{B65B3C17-F726-4EB3-A59A-4056E77CE7A8}" srcOrd="0" destOrd="6" presId="urn:microsoft.com/office/officeart/2005/8/layout/list1"/>
    <dgm:cxn modelId="{DBE572E6-9C58-480D-A440-0C8ADD531A7C}" srcId="{165E87C1-46CE-4068-9558-C4BFCE2120C4}" destId="{8E3E45FF-CDE3-4B9F-B511-A55A459B748D}" srcOrd="15" destOrd="0" parTransId="{CCFD48E6-872C-4E78-B495-4F9C3EDC43E0}" sibTransId="{2B43552F-9A6D-4672-ABCB-70068393C392}"/>
    <dgm:cxn modelId="{9ABF22EB-71FC-4821-AB95-573CD2A9DFDF}" type="presOf" srcId="{F755A019-B9AB-4BA1-8D26-458CE902766B}" destId="{B65B3C17-F726-4EB3-A59A-4056E77CE7A8}" srcOrd="0" destOrd="16" presId="urn:microsoft.com/office/officeart/2005/8/layout/list1"/>
    <dgm:cxn modelId="{F30F9CF2-89B5-4E26-860F-94FCF578F19F}" srcId="{165E87C1-46CE-4068-9558-C4BFCE2120C4}" destId="{AC407B09-6324-4A9A-B0F6-91D1E7C6733B}" srcOrd="2" destOrd="0" parTransId="{1C772E41-E237-4DDF-889F-7C1798FA4B3E}" sibTransId="{E1764C29-7B5D-4BF4-951B-18CB0BC5DB6E}"/>
    <dgm:cxn modelId="{42526AF3-8DCB-42E9-927B-50EC0516EFED}" srcId="{165E87C1-46CE-4068-9558-C4BFCE2120C4}" destId="{9EFAC00D-5B5B-4F2B-856A-7CDC50C46139}" srcOrd="6" destOrd="0" parTransId="{B8F91D31-9BEF-4663-828C-8E37092A626F}" sibTransId="{43383E45-20F1-4E3E-973F-C2BB9ACB0485}"/>
    <dgm:cxn modelId="{9D9A77F4-F02F-4B87-8D93-92136594F2E6}" type="presOf" srcId="{A3E4C80E-18D4-4CA2-AD9F-C239514DD87F}" destId="{B65B3C17-F726-4EB3-A59A-4056E77CE7A8}" srcOrd="0" destOrd="0" presId="urn:microsoft.com/office/officeart/2005/8/layout/list1"/>
    <dgm:cxn modelId="{2EC9CFFE-9243-4C02-BE57-72D45B7853EA}" type="presOf" srcId="{8A55BD8E-108A-4F01-B013-52EFA4A836DC}" destId="{B65B3C17-F726-4EB3-A59A-4056E77CE7A8}" srcOrd="0" destOrd="4" presId="urn:microsoft.com/office/officeart/2005/8/layout/list1"/>
    <dgm:cxn modelId="{35130DEE-970F-40C2-8173-1206E0D43A01}" type="presParOf" srcId="{63D47735-76D3-4EAD-AAC6-DBC54A41D4CD}" destId="{C64F3A21-C39A-4435-AF6C-DC6913894B2C}" srcOrd="0" destOrd="0" presId="urn:microsoft.com/office/officeart/2005/8/layout/list1"/>
    <dgm:cxn modelId="{B85FFF04-E9DB-4453-B6D6-477ED4A7D757}" type="presParOf" srcId="{C64F3A21-C39A-4435-AF6C-DC6913894B2C}" destId="{CDAA857D-8BDB-47BE-B7C7-D4C56191E133}" srcOrd="0" destOrd="0" presId="urn:microsoft.com/office/officeart/2005/8/layout/list1"/>
    <dgm:cxn modelId="{7BBC5D33-E3B3-4D70-97BE-A2D18862309F}" type="presParOf" srcId="{C64F3A21-C39A-4435-AF6C-DC6913894B2C}" destId="{F7EFB10E-6698-4469-A2A5-1B1C850F9DC8}" srcOrd="1" destOrd="0" presId="urn:microsoft.com/office/officeart/2005/8/layout/list1"/>
    <dgm:cxn modelId="{AE78AB49-CAA1-480E-9169-2F3A1C0B4DED}" type="presParOf" srcId="{63D47735-76D3-4EAD-AAC6-DBC54A41D4CD}" destId="{CE4FDE4F-A1F7-404D-A590-B68BB90B1132}" srcOrd="1" destOrd="0" presId="urn:microsoft.com/office/officeart/2005/8/layout/list1"/>
    <dgm:cxn modelId="{A81D694B-255A-4780-808C-D5CF371E46BF}" type="presParOf" srcId="{63D47735-76D3-4EAD-AAC6-DBC54A41D4CD}" destId="{B65B3C17-F726-4EB3-A59A-4056E77CE7A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5D980-49E0-4767-9D8C-6F52495F310D}">
      <dsp:nvSpPr>
        <dsp:cNvPr id="0" name=""/>
        <dsp:cNvSpPr/>
      </dsp:nvSpPr>
      <dsp:spPr>
        <a:xfrm>
          <a:off x="0" y="569719"/>
          <a:ext cx="8514859" cy="378000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0848" tIns="520700" rIns="660848" bIns="177800" numCol="1" spcCol="1270" anchor="t" anchorCtr="0">
          <a:noAutofit/>
        </a:bodyPr>
        <a:lstStyle/>
        <a:p>
          <a:pPr marL="0" lvl="1" indent="-228600" algn="l" defTabSz="1111250">
            <a:lnSpc>
              <a:spcPct val="90000"/>
            </a:lnSpc>
            <a:spcBef>
              <a:spcPct val="0"/>
            </a:spcBef>
            <a:spcAft>
              <a:spcPct val="15000"/>
            </a:spcAft>
            <a:buFontTx/>
            <a:buNone/>
          </a:pPr>
          <a:r>
            <a:rPr lang="fr-BE" sz="2500" kern="1200" dirty="0"/>
            <a:t>Elle est formalisée dans la circulaire du 12 juillet 2018. </a:t>
          </a:r>
        </a:p>
        <a:p>
          <a:pPr marL="0" lvl="1" indent="-228600" algn="l" defTabSz="1111250">
            <a:lnSpc>
              <a:spcPct val="90000"/>
            </a:lnSpc>
            <a:spcBef>
              <a:spcPct val="0"/>
            </a:spcBef>
            <a:spcAft>
              <a:spcPct val="15000"/>
            </a:spcAft>
            <a:buFontTx/>
            <a:buNone/>
          </a:pPr>
          <a:endParaRPr lang="fr-BE" sz="2500" kern="1200" dirty="0"/>
        </a:p>
        <a:p>
          <a:pPr marL="0" lvl="1" indent="-228600" algn="l" defTabSz="1111250">
            <a:lnSpc>
              <a:spcPct val="90000"/>
            </a:lnSpc>
            <a:spcBef>
              <a:spcPct val="0"/>
            </a:spcBef>
            <a:spcAft>
              <a:spcPct val="15000"/>
            </a:spcAft>
            <a:buFontTx/>
            <a:buNone/>
          </a:pPr>
          <a:r>
            <a:rPr lang="fr-BE" sz="2500" kern="1200" dirty="0"/>
            <a:t>Cette circulaire n’a pas de valeur juridique contraignante. </a:t>
          </a:r>
        </a:p>
        <a:p>
          <a:pPr marL="0" lvl="1" indent="-228600" algn="l" defTabSz="1111250">
            <a:lnSpc>
              <a:spcPct val="90000"/>
            </a:lnSpc>
            <a:spcBef>
              <a:spcPct val="0"/>
            </a:spcBef>
            <a:spcAft>
              <a:spcPct val="15000"/>
            </a:spcAft>
            <a:buFontTx/>
            <a:buNone/>
          </a:pPr>
          <a:endParaRPr lang="fr-BE" sz="2500" kern="1200" dirty="0"/>
        </a:p>
        <a:p>
          <a:pPr marL="0" lvl="1" indent="-228600" algn="l" defTabSz="1111250">
            <a:lnSpc>
              <a:spcPct val="90000"/>
            </a:lnSpc>
            <a:spcBef>
              <a:spcPct val="0"/>
            </a:spcBef>
            <a:spcAft>
              <a:spcPct val="15000"/>
            </a:spcAft>
            <a:buFontTx/>
            <a:buNone/>
          </a:pPr>
          <a:r>
            <a:rPr lang="fr-BE" sz="2500" kern="1200" dirty="0"/>
            <a:t>Il s’agit de lignes directrices qui ont pour but d’assurer une harmonisation et une objectivation des procédures des licenciements</a:t>
          </a:r>
        </a:p>
      </dsp:txBody>
      <dsp:txXfrm>
        <a:off x="0" y="569719"/>
        <a:ext cx="8514859" cy="3780000"/>
      </dsp:txXfrm>
    </dsp:sp>
    <dsp:sp modelId="{64481E42-BCEE-4834-9627-74CF6E44B73C}">
      <dsp:nvSpPr>
        <dsp:cNvPr id="0" name=""/>
        <dsp:cNvSpPr/>
      </dsp:nvSpPr>
      <dsp:spPr>
        <a:xfrm>
          <a:off x="425742" y="200719"/>
          <a:ext cx="5960401" cy="738000"/>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289" tIns="0" rIns="225289" bIns="0" numCol="1" spcCol="1270" anchor="ctr" anchorCtr="0">
          <a:noAutofit/>
        </a:bodyPr>
        <a:lstStyle/>
        <a:p>
          <a:pPr marL="0" lvl="0" indent="0" algn="l" defTabSz="1111250">
            <a:lnSpc>
              <a:spcPct val="90000"/>
            </a:lnSpc>
            <a:spcBef>
              <a:spcPct val="0"/>
            </a:spcBef>
            <a:spcAft>
              <a:spcPct val="35000"/>
            </a:spcAft>
            <a:buNone/>
          </a:pPr>
          <a:r>
            <a:rPr lang="fr-BE" sz="2500" kern="1200"/>
            <a:t>Procédure:</a:t>
          </a:r>
        </a:p>
      </dsp:txBody>
      <dsp:txXfrm>
        <a:off x="461768" y="236745"/>
        <a:ext cx="5888349" cy="6659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B3C17-F726-4EB3-A59A-4056E77CE7A8}">
      <dsp:nvSpPr>
        <dsp:cNvPr id="0" name=""/>
        <dsp:cNvSpPr/>
      </dsp:nvSpPr>
      <dsp:spPr>
        <a:xfrm>
          <a:off x="0" y="634043"/>
          <a:ext cx="7232844" cy="434700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349" tIns="479044" rIns="561349" bIns="163576" numCol="1" spcCol="1270" anchor="t" anchorCtr="0">
          <a:noAutofit/>
        </a:bodyPr>
        <a:lstStyle/>
        <a:p>
          <a:pPr marL="228600" lvl="1" indent="0" algn="l" defTabSz="1022350">
            <a:lnSpc>
              <a:spcPct val="90000"/>
            </a:lnSpc>
            <a:spcBef>
              <a:spcPct val="0"/>
            </a:spcBef>
            <a:spcAft>
              <a:spcPct val="15000"/>
            </a:spcAft>
            <a:buFontTx/>
            <a:buNone/>
          </a:pPr>
          <a:endParaRPr lang="fr-BE" sz="2300" kern="1200" dirty="0"/>
        </a:p>
        <a:p>
          <a:pPr marL="228600" lvl="1" indent="0" algn="l" defTabSz="1022350">
            <a:lnSpc>
              <a:spcPct val="90000"/>
            </a:lnSpc>
            <a:spcBef>
              <a:spcPct val="0"/>
            </a:spcBef>
            <a:spcAft>
              <a:spcPct val="15000"/>
            </a:spcAft>
            <a:buFontTx/>
            <a:buNone/>
          </a:pPr>
          <a:r>
            <a:rPr lang="fr-BE" sz="2300" kern="1200" dirty="0"/>
            <a:t>Circulaire :</a:t>
          </a:r>
        </a:p>
        <a:p>
          <a:pPr marL="228600" lvl="1" indent="0" algn="l" defTabSz="1022350">
            <a:lnSpc>
              <a:spcPct val="90000"/>
            </a:lnSpc>
            <a:spcBef>
              <a:spcPct val="0"/>
            </a:spcBef>
            <a:spcAft>
              <a:spcPct val="15000"/>
            </a:spcAft>
            <a:buFontTx/>
            <a:buNone/>
          </a:pPr>
          <a:endParaRPr lang="fr-BE" sz="2300" kern="1200" dirty="0"/>
        </a:p>
        <a:p>
          <a:pPr marL="228600" lvl="1" indent="0" algn="l" defTabSz="1022350">
            <a:lnSpc>
              <a:spcPct val="90000"/>
            </a:lnSpc>
            <a:spcBef>
              <a:spcPct val="0"/>
            </a:spcBef>
            <a:spcAft>
              <a:spcPct val="15000"/>
            </a:spcAft>
            <a:buFontTx/>
            <a:buNone/>
          </a:pPr>
          <a:r>
            <a:rPr lang="fr-BE" sz="2300" kern="1200" dirty="0"/>
            <a:t>-&gt; directeur général </a:t>
          </a:r>
        </a:p>
        <a:p>
          <a:pPr marL="228600" lvl="1" indent="0" algn="l" defTabSz="1022350">
            <a:lnSpc>
              <a:spcPct val="90000"/>
            </a:lnSpc>
            <a:spcBef>
              <a:spcPct val="0"/>
            </a:spcBef>
            <a:spcAft>
              <a:spcPct val="15000"/>
            </a:spcAft>
            <a:buFontTx/>
            <a:buNone/>
          </a:pPr>
          <a:endParaRPr lang="fr-BE" sz="2300" kern="1200" dirty="0"/>
        </a:p>
        <a:p>
          <a:pPr marL="228600" lvl="1" indent="0" algn="l" defTabSz="1022350">
            <a:lnSpc>
              <a:spcPct val="90000"/>
            </a:lnSpc>
            <a:spcBef>
              <a:spcPct val="0"/>
            </a:spcBef>
            <a:spcAft>
              <a:spcPct val="15000"/>
            </a:spcAft>
            <a:buFontTx/>
            <a:buNone/>
          </a:pPr>
          <a:r>
            <a:rPr lang="fr-BE" sz="2300" kern="1200" dirty="0"/>
            <a:t>Pratique:</a:t>
          </a:r>
        </a:p>
        <a:p>
          <a:pPr marL="228600" lvl="1" indent="0" algn="l" defTabSz="1022350">
            <a:lnSpc>
              <a:spcPct val="90000"/>
            </a:lnSpc>
            <a:spcBef>
              <a:spcPct val="0"/>
            </a:spcBef>
            <a:spcAft>
              <a:spcPct val="15000"/>
            </a:spcAft>
            <a:buFontTx/>
            <a:buNone/>
          </a:pPr>
          <a:endParaRPr lang="fr-BE" sz="2300" kern="1200" dirty="0"/>
        </a:p>
        <a:p>
          <a:pPr marL="228600" lvl="1" indent="0" algn="l" defTabSz="1022350">
            <a:lnSpc>
              <a:spcPct val="90000"/>
            </a:lnSpc>
            <a:spcBef>
              <a:spcPct val="0"/>
            </a:spcBef>
            <a:spcAft>
              <a:spcPct val="15000"/>
            </a:spcAft>
            <a:buFontTx/>
            <a:buNone/>
          </a:pPr>
          <a:r>
            <a:rPr lang="fr-BE" sz="2300" kern="1200" dirty="0"/>
            <a:t>-&gt; supérieur hiérarchique direct du travailleur</a:t>
          </a:r>
        </a:p>
        <a:p>
          <a:pPr marL="228600" lvl="1" indent="0" algn="l" defTabSz="1022350">
            <a:lnSpc>
              <a:spcPct val="90000"/>
            </a:lnSpc>
            <a:spcBef>
              <a:spcPct val="0"/>
            </a:spcBef>
            <a:spcAft>
              <a:spcPct val="15000"/>
            </a:spcAft>
            <a:buFontTx/>
            <a:buNone/>
          </a:pPr>
          <a:endParaRPr lang="fr-BE" sz="2300" kern="1200" dirty="0"/>
        </a:p>
        <a:p>
          <a:pPr marL="228600" lvl="1" indent="0" algn="l" defTabSz="1022350">
            <a:lnSpc>
              <a:spcPct val="90000"/>
            </a:lnSpc>
            <a:spcBef>
              <a:spcPct val="0"/>
            </a:spcBef>
            <a:spcAft>
              <a:spcPct val="15000"/>
            </a:spcAft>
            <a:buChar char="•"/>
          </a:pPr>
          <a:endParaRPr lang="fr-BE" sz="2300" kern="1200" dirty="0"/>
        </a:p>
      </dsp:txBody>
      <dsp:txXfrm>
        <a:off x="0" y="634043"/>
        <a:ext cx="7232844" cy="4347000"/>
      </dsp:txXfrm>
    </dsp:sp>
    <dsp:sp modelId="{F7EFB10E-6698-4469-A2A5-1B1C850F9DC8}">
      <dsp:nvSpPr>
        <dsp:cNvPr id="0" name=""/>
        <dsp:cNvSpPr/>
      </dsp:nvSpPr>
      <dsp:spPr>
        <a:xfrm>
          <a:off x="361642" y="120369"/>
          <a:ext cx="5062990" cy="967266"/>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369" tIns="0" rIns="191369" bIns="0" numCol="1" spcCol="1270" anchor="ctr" anchorCtr="0">
          <a:noAutofit/>
        </a:bodyPr>
        <a:lstStyle/>
        <a:p>
          <a:pPr marL="0" lvl="0" indent="0" algn="l" defTabSz="1244600">
            <a:lnSpc>
              <a:spcPct val="90000"/>
            </a:lnSpc>
            <a:spcBef>
              <a:spcPct val="0"/>
            </a:spcBef>
            <a:spcAft>
              <a:spcPct val="35000"/>
            </a:spcAft>
            <a:buNone/>
          </a:pPr>
          <a:r>
            <a:rPr lang="fr-BE" sz="2800" kern="1200" dirty="0"/>
            <a:t>Auteur </a:t>
          </a:r>
          <a:r>
            <a:rPr lang="fr-BE" sz="2000" kern="1200" dirty="0"/>
            <a:t> </a:t>
          </a:r>
        </a:p>
      </dsp:txBody>
      <dsp:txXfrm>
        <a:off x="408860" y="167587"/>
        <a:ext cx="4968554" cy="8728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B3C17-F726-4EB3-A59A-4056E77CE7A8}">
      <dsp:nvSpPr>
        <dsp:cNvPr id="0" name=""/>
        <dsp:cNvSpPr/>
      </dsp:nvSpPr>
      <dsp:spPr>
        <a:xfrm>
          <a:off x="0" y="787131"/>
          <a:ext cx="7740220" cy="415211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0727" tIns="124968" rIns="600727" bIns="128016" numCol="1" spcCol="1270" anchor="t" anchorCtr="0">
          <a:noAutofit/>
        </a:bodyPr>
        <a:lstStyle/>
        <a:p>
          <a:pPr marL="114300" lvl="1" indent="0" algn="l" defTabSz="666750">
            <a:lnSpc>
              <a:spcPct val="90000"/>
            </a:lnSpc>
            <a:spcBef>
              <a:spcPct val="0"/>
            </a:spcBef>
            <a:spcAft>
              <a:spcPct val="15000"/>
            </a:spcAft>
            <a:buFontTx/>
            <a:buNone/>
          </a:pPr>
          <a:endParaRPr lang="fr-BE" sz="1500" kern="1200" dirty="0"/>
        </a:p>
        <a:p>
          <a:pPr marL="171450" lvl="1" indent="0" algn="l" defTabSz="800100">
            <a:lnSpc>
              <a:spcPct val="90000"/>
            </a:lnSpc>
            <a:spcBef>
              <a:spcPct val="0"/>
            </a:spcBef>
            <a:spcAft>
              <a:spcPct val="15000"/>
            </a:spcAft>
            <a:buFontTx/>
            <a:buNone/>
          </a:pPr>
          <a:endParaRPr lang="fr-BE" sz="1800" kern="1200" dirty="0"/>
        </a:p>
        <a:p>
          <a:pPr marL="171450" lvl="1" indent="0" algn="l" defTabSz="800100">
            <a:lnSpc>
              <a:spcPct val="90000"/>
            </a:lnSpc>
            <a:spcBef>
              <a:spcPct val="0"/>
            </a:spcBef>
            <a:spcAft>
              <a:spcPct val="15000"/>
            </a:spcAft>
            <a:buFontTx/>
            <a:buNone/>
          </a:pPr>
          <a:r>
            <a:rPr lang="fr-BE" sz="1800" kern="1200" dirty="0"/>
            <a:t>Circulaire = avertissement écrit</a:t>
          </a:r>
        </a:p>
        <a:p>
          <a:pPr marL="171450" lvl="1" indent="0" algn="l" defTabSz="800100">
            <a:lnSpc>
              <a:spcPct val="90000"/>
            </a:lnSpc>
            <a:spcBef>
              <a:spcPct val="0"/>
            </a:spcBef>
            <a:spcAft>
              <a:spcPct val="15000"/>
            </a:spcAft>
            <a:buFontTx/>
            <a:buNone/>
          </a:pPr>
          <a:endParaRPr lang="fr-BE" sz="1800" kern="1200" dirty="0"/>
        </a:p>
        <a:p>
          <a:pPr marL="171450" lvl="1" indent="0" algn="l" defTabSz="800100">
            <a:lnSpc>
              <a:spcPct val="90000"/>
            </a:lnSpc>
            <a:spcBef>
              <a:spcPct val="0"/>
            </a:spcBef>
            <a:spcAft>
              <a:spcPct val="15000"/>
            </a:spcAft>
            <a:buFontTx/>
            <a:buNone/>
          </a:pPr>
          <a:r>
            <a:rPr lang="fr-BE" sz="1800" kern="1200" dirty="0"/>
            <a:t>Donc pas de formalisme particulier</a:t>
          </a:r>
        </a:p>
        <a:p>
          <a:pPr marL="171450" lvl="1" indent="0" algn="l" defTabSz="800100">
            <a:lnSpc>
              <a:spcPct val="90000"/>
            </a:lnSpc>
            <a:spcBef>
              <a:spcPct val="0"/>
            </a:spcBef>
            <a:spcAft>
              <a:spcPct val="15000"/>
            </a:spcAft>
            <a:buFontTx/>
            <a:buNone/>
          </a:pPr>
          <a:endParaRPr lang="fr-BE" sz="1800" kern="1200" dirty="0"/>
        </a:p>
        <a:p>
          <a:pPr marL="171450" lvl="1" indent="0" algn="l" defTabSz="800100">
            <a:lnSpc>
              <a:spcPct val="90000"/>
            </a:lnSpc>
            <a:spcBef>
              <a:spcPct val="0"/>
            </a:spcBef>
            <a:spcAft>
              <a:spcPct val="15000"/>
            </a:spcAft>
            <a:buFontTx/>
            <a:buNone/>
          </a:pPr>
          <a:r>
            <a:rPr lang="fr-BE" sz="1800" kern="1200" dirty="0"/>
            <a:t>Cela peut être une remise en main propre</a:t>
          </a:r>
        </a:p>
        <a:p>
          <a:pPr marL="171450" lvl="1" indent="0" algn="l" defTabSz="800100">
            <a:lnSpc>
              <a:spcPct val="90000"/>
            </a:lnSpc>
            <a:spcBef>
              <a:spcPct val="0"/>
            </a:spcBef>
            <a:spcAft>
              <a:spcPct val="15000"/>
            </a:spcAft>
            <a:buFontTx/>
            <a:buNone/>
          </a:pPr>
          <a:endParaRPr lang="fr-BE" sz="1800" kern="1200" dirty="0"/>
        </a:p>
        <a:p>
          <a:pPr marL="171450" lvl="1" indent="0" algn="l" defTabSz="800100">
            <a:lnSpc>
              <a:spcPct val="90000"/>
            </a:lnSpc>
            <a:spcBef>
              <a:spcPct val="0"/>
            </a:spcBef>
            <a:spcAft>
              <a:spcPct val="15000"/>
            </a:spcAft>
            <a:buFontTx/>
            <a:buNone/>
          </a:pPr>
          <a:r>
            <a:rPr lang="fr-BE" sz="1800" kern="1200" dirty="0">
              <a:solidFill>
                <a:srgbClr val="FF0000"/>
              </a:solidFill>
            </a:rPr>
            <a:t>Mais </a:t>
          </a:r>
          <a:r>
            <a:rPr lang="fr-BE" sz="1800" kern="1200" dirty="0"/>
            <a:t>attention à la preuve de l’envoi et de la date. </a:t>
          </a:r>
        </a:p>
        <a:p>
          <a:pPr marL="171450" lvl="1" indent="0" algn="l" defTabSz="800100">
            <a:lnSpc>
              <a:spcPct val="90000"/>
            </a:lnSpc>
            <a:spcBef>
              <a:spcPct val="0"/>
            </a:spcBef>
            <a:spcAft>
              <a:spcPct val="15000"/>
            </a:spcAft>
            <a:buFontTx/>
            <a:buNone/>
          </a:pPr>
          <a:endParaRPr lang="fr-BE" sz="1800" kern="1200" dirty="0"/>
        </a:p>
        <a:p>
          <a:pPr marL="171450" lvl="1" indent="0" algn="l" defTabSz="800100">
            <a:lnSpc>
              <a:spcPct val="90000"/>
            </a:lnSpc>
            <a:spcBef>
              <a:spcPct val="0"/>
            </a:spcBef>
            <a:spcAft>
              <a:spcPct val="15000"/>
            </a:spcAft>
            <a:buFontTx/>
            <a:buNone/>
          </a:pPr>
          <a:r>
            <a:rPr lang="fr-BE" sz="1800" kern="1200" dirty="0"/>
            <a:t>L’envoi par courrier recommandé permet d’avoir la preuve de l’envoi et de la date de l’envoi </a:t>
          </a:r>
        </a:p>
        <a:p>
          <a:pPr marL="114300" lvl="1" indent="0" algn="l" defTabSz="666750">
            <a:lnSpc>
              <a:spcPct val="90000"/>
            </a:lnSpc>
            <a:spcBef>
              <a:spcPct val="0"/>
            </a:spcBef>
            <a:spcAft>
              <a:spcPct val="15000"/>
            </a:spcAft>
            <a:buFontTx/>
            <a:buNone/>
          </a:pPr>
          <a:endParaRPr lang="fr-BE" sz="1500" kern="1200" dirty="0"/>
        </a:p>
        <a:p>
          <a:pPr marL="114300" lvl="1" indent="0" algn="l" defTabSz="666750">
            <a:lnSpc>
              <a:spcPct val="90000"/>
            </a:lnSpc>
            <a:spcBef>
              <a:spcPct val="0"/>
            </a:spcBef>
            <a:spcAft>
              <a:spcPct val="15000"/>
            </a:spcAft>
            <a:buChar char="•"/>
          </a:pPr>
          <a:endParaRPr lang="fr-BE" sz="1500" kern="1200" dirty="0"/>
        </a:p>
      </dsp:txBody>
      <dsp:txXfrm>
        <a:off x="0" y="787131"/>
        <a:ext cx="7740220" cy="4152110"/>
      </dsp:txXfrm>
    </dsp:sp>
    <dsp:sp modelId="{F7EFB10E-6698-4469-A2A5-1B1C850F9DC8}">
      <dsp:nvSpPr>
        <dsp:cNvPr id="0" name=""/>
        <dsp:cNvSpPr/>
      </dsp:nvSpPr>
      <dsp:spPr>
        <a:xfrm>
          <a:off x="320646" y="358337"/>
          <a:ext cx="5412862" cy="853104"/>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793" tIns="0" rIns="204793" bIns="0" numCol="1" spcCol="1270" anchor="ctr" anchorCtr="0">
          <a:noAutofit/>
        </a:bodyPr>
        <a:lstStyle/>
        <a:p>
          <a:pPr marL="0" lvl="0" indent="0" algn="l" defTabSz="1244600">
            <a:lnSpc>
              <a:spcPct val="90000"/>
            </a:lnSpc>
            <a:spcBef>
              <a:spcPct val="0"/>
            </a:spcBef>
            <a:spcAft>
              <a:spcPct val="35000"/>
            </a:spcAft>
            <a:buNone/>
          </a:pPr>
          <a:r>
            <a:rPr lang="fr-BE" sz="2800" kern="1200" dirty="0"/>
            <a:t>Forme </a:t>
          </a:r>
          <a:r>
            <a:rPr lang="fr-BE" sz="1800" kern="1200" dirty="0"/>
            <a:t>  </a:t>
          </a:r>
        </a:p>
      </dsp:txBody>
      <dsp:txXfrm>
        <a:off x="362291" y="399982"/>
        <a:ext cx="5329572" cy="76981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A7FCD-A678-468F-A38E-58F142521A20}">
      <dsp:nvSpPr>
        <dsp:cNvPr id="0" name=""/>
        <dsp:cNvSpPr/>
      </dsp:nvSpPr>
      <dsp:spPr>
        <a:xfrm>
          <a:off x="2916" y="171161"/>
          <a:ext cx="2843746" cy="403200"/>
        </a:xfrm>
        <a:prstGeom prst="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BE" sz="1400" kern="1200"/>
            <a:t>Auteur </a:t>
          </a:r>
        </a:p>
      </dsp:txBody>
      <dsp:txXfrm>
        <a:off x="2916" y="171161"/>
        <a:ext cx="2843746" cy="403200"/>
      </dsp:txXfrm>
    </dsp:sp>
    <dsp:sp modelId="{167B4C9C-B028-40BE-A5D7-A898AEFC81A6}">
      <dsp:nvSpPr>
        <dsp:cNvPr id="0" name=""/>
        <dsp:cNvSpPr/>
      </dsp:nvSpPr>
      <dsp:spPr>
        <a:xfrm>
          <a:off x="2916" y="574361"/>
          <a:ext cx="2843746" cy="3106074"/>
        </a:xfrm>
        <a:prstGeom prst="rect">
          <a:avLst/>
        </a:prstGeom>
        <a:solidFill>
          <a:schemeClr val="bg1">
            <a:alpha val="90000"/>
          </a:schemeClr>
        </a:solidFill>
        <a:ln w="127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Tx/>
            <a:buNone/>
          </a:pPr>
          <a:endParaRPr lang="fr-BE" sz="1400" kern="1200" dirty="0"/>
        </a:p>
        <a:p>
          <a:pPr marL="114300" lvl="1" indent="-114300" algn="l" defTabSz="622300">
            <a:lnSpc>
              <a:spcPct val="90000"/>
            </a:lnSpc>
            <a:spcBef>
              <a:spcPct val="0"/>
            </a:spcBef>
            <a:spcAft>
              <a:spcPct val="15000"/>
            </a:spcAft>
            <a:buFontTx/>
            <a:buNone/>
          </a:pPr>
          <a:r>
            <a:rPr lang="fr-BE" sz="1400" kern="1200" dirty="0"/>
            <a:t>Circulaire :</a:t>
          </a:r>
        </a:p>
        <a:p>
          <a:pPr marL="114300" lvl="1" indent="-114300" algn="l" defTabSz="622300">
            <a:lnSpc>
              <a:spcPct val="90000"/>
            </a:lnSpc>
            <a:spcBef>
              <a:spcPct val="0"/>
            </a:spcBef>
            <a:spcAft>
              <a:spcPct val="15000"/>
            </a:spcAft>
            <a:buFontTx/>
            <a:buNone/>
          </a:pPr>
          <a:endParaRPr lang="fr-BE" sz="1400" kern="1200" dirty="0"/>
        </a:p>
        <a:p>
          <a:pPr marL="114300" lvl="1" indent="-114300" algn="l" defTabSz="622300">
            <a:lnSpc>
              <a:spcPct val="90000"/>
            </a:lnSpc>
            <a:spcBef>
              <a:spcPct val="0"/>
            </a:spcBef>
            <a:spcAft>
              <a:spcPct val="15000"/>
            </a:spcAft>
            <a:buFontTx/>
            <a:buNone/>
          </a:pPr>
          <a:r>
            <a:rPr lang="fr-BE" sz="1400" kern="1200" dirty="0"/>
            <a:t>-&gt; directeur général </a:t>
          </a:r>
        </a:p>
        <a:p>
          <a:pPr marL="114300" lvl="1" indent="-114300" algn="l" defTabSz="622300">
            <a:lnSpc>
              <a:spcPct val="90000"/>
            </a:lnSpc>
            <a:spcBef>
              <a:spcPct val="0"/>
            </a:spcBef>
            <a:spcAft>
              <a:spcPct val="15000"/>
            </a:spcAft>
            <a:buFontTx/>
            <a:buNone/>
          </a:pPr>
          <a:endParaRPr lang="fr-BE" sz="1400" kern="1200" dirty="0"/>
        </a:p>
        <a:p>
          <a:pPr marL="114300" lvl="1" indent="-114300" algn="l" defTabSz="622300">
            <a:lnSpc>
              <a:spcPct val="90000"/>
            </a:lnSpc>
            <a:spcBef>
              <a:spcPct val="0"/>
            </a:spcBef>
            <a:spcAft>
              <a:spcPct val="15000"/>
            </a:spcAft>
            <a:buFontTx/>
            <a:buNone/>
          </a:pPr>
          <a:r>
            <a:rPr lang="fr-BE" sz="1400" kern="1200" dirty="0"/>
            <a:t>Pratique:</a:t>
          </a:r>
        </a:p>
        <a:p>
          <a:pPr marL="114300" lvl="1" indent="-114300" algn="l" defTabSz="622300">
            <a:lnSpc>
              <a:spcPct val="90000"/>
            </a:lnSpc>
            <a:spcBef>
              <a:spcPct val="0"/>
            </a:spcBef>
            <a:spcAft>
              <a:spcPct val="15000"/>
            </a:spcAft>
            <a:buFontTx/>
            <a:buNone/>
          </a:pPr>
          <a:endParaRPr lang="fr-BE" sz="1400" kern="1200" dirty="0"/>
        </a:p>
        <a:p>
          <a:pPr marL="114300" lvl="1" indent="-114300" algn="l" defTabSz="622300">
            <a:lnSpc>
              <a:spcPct val="90000"/>
            </a:lnSpc>
            <a:spcBef>
              <a:spcPct val="0"/>
            </a:spcBef>
            <a:spcAft>
              <a:spcPct val="15000"/>
            </a:spcAft>
            <a:buFontTx/>
            <a:buNone/>
          </a:pPr>
          <a:r>
            <a:rPr lang="fr-BE" sz="1400" kern="1200" dirty="0"/>
            <a:t>-&gt; supérieur hiérarchique direct du travailleur</a:t>
          </a:r>
        </a:p>
      </dsp:txBody>
      <dsp:txXfrm>
        <a:off x="2916" y="574361"/>
        <a:ext cx="2843746" cy="3106074"/>
      </dsp:txXfrm>
    </dsp:sp>
    <dsp:sp modelId="{591E3989-48BC-4C63-B5D5-24CED1A46EE6}">
      <dsp:nvSpPr>
        <dsp:cNvPr id="0" name=""/>
        <dsp:cNvSpPr/>
      </dsp:nvSpPr>
      <dsp:spPr>
        <a:xfrm>
          <a:off x="3244787" y="171161"/>
          <a:ext cx="2843746" cy="403200"/>
        </a:xfrm>
        <a:prstGeom prst="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BE" sz="1400" kern="1200"/>
            <a:t>Forme</a:t>
          </a:r>
        </a:p>
      </dsp:txBody>
      <dsp:txXfrm>
        <a:off x="3244787" y="171161"/>
        <a:ext cx="2843746" cy="403200"/>
      </dsp:txXfrm>
    </dsp:sp>
    <dsp:sp modelId="{D15C2CFD-70DC-46C9-8017-5486F5E9A243}">
      <dsp:nvSpPr>
        <dsp:cNvPr id="0" name=""/>
        <dsp:cNvSpPr/>
      </dsp:nvSpPr>
      <dsp:spPr>
        <a:xfrm>
          <a:off x="3244787" y="574361"/>
          <a:ext cx="2843746" cy="3106074"/>
        </a:xfrm>
        <a:prstGeom prst="rect">
          <a:avLst/>
        </a:prstGeom>
        <a:solidFill>
          <a:schemeClr val="bg1">
            <a:alpha val="90000"/>
          </a:schemeClr>
        </a:solidFill>
        <a:ln w="127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Tx/>
            <a:buNone/>
          </a:pPr>
          <a:endParaRPr lang="fr-BE" sz="1400" kern="1200" dirty="0"/>
        </a:p>
        <a:p>
          <a:pPr marL="114300" lvl="1" indent="-114300" algn="l" defTabSz="622300">
            <a:lnSpc>
              <a:spcPct val="90000"/>
            </a:lnSpc>
            <a:spcBef>
              <a:spcPct val="0"/>
            </a:spcBef>
            <a:spcAft>
              <a:spcPct val="15000"/>
            </a:spcAft>
            <a:buFontTx/>
            <a:buNone/>
          </a:pPr>
          <a:r>
            <a:rPr lang="fr-BE" sz="1400" kern="1200" dirty="0"/>
            <a:t>Circulaire :</a:t>
          </a:r>
        </a:p>
        <a:p>
          <a:pPr marL="114300" lvl="1" indent="-114300" algn="l" defTabSz="622300">
            <a:lnSpc>
              <a:spcPct val="90000"/>
            </a:lnSpc>
            <a:spcBef>
              <a:spcPct val="0"/>
            </a:spcBef>
            <a:spcAft>
              <a:spcPct val="15000"/>
            </a:spcAft>
            <a:buFontTx/>
            <a:buNone/>
          </a:pPr>
          <a:endParaRPr lang="fr-BE" sz="1400" kern="1200" dirty="0"/>
        </a:p>
        <a:p>
          <a:pPr marL="114300" lvl="1" indent="-114300" algn="l" defTabSz="622300">
            <a:lnSpc>
              <a:spcPct val="90000"/>
            </a:lnSpc>
            <a:spcBef>
              <a:spcPct val="0"/>
            </a:spcBef>
            <a:spcAft>
              <a:spcPct val="15000"/>
            </a:spcAft>
            <a:buFontTx/>
            <a:buNone/>
          </a:pPr>
          <a:r>
            <a:rPr lang="fr-BE" sz="1400" kern="1200" dirty="0"/>
            <a:t>-&gt; avertissement écrit</a:t>
          </a:r>
        </a:p>
        <a:p>
          <a:pPr marL="114300" lvl="1" indent="-114300" algn="l" defTabSz="622300">
            <a:lnSpc>
              <a:spcPct val="90000"/>
            </a:lnSpc>
            <a:spcBef>
              <a:spcPct val="0"/>
            </a:spcBef>
            <a:spcAft>
              <a:spcPct val="15000"/>
            </a:spcAft>
            <a:buFontTx/>
            <a:buNone/>
          </a:pPr>
          <a:endParaRPr lang="fr-BE" sz="1400" kern="1200" dirty="0"/>
        </a:p>
        <a:p>
          <a:pPr marL="114300" lvl="1" indent="-114300" algn="l" defTabSz="622300">
            <a:lnSpc>
              <a:spcPct val="90000"/>
            </a:lnSpc>
            <a:spcBef>
              <a:spcPct val="0"/>
            </a:spcBef>
            <a:spcAft>
              <a:spcPct val="15000"/>
            </a:spcAft>
            <a:buFontTx/>
            <a:buNone/>
          </a:pPr>
          <a:r>
            <a:rPr lang="fr-BE" sz="1400" kern="1200" dirty="0"/>
            <a:t>Pas de formalise particulier</a:t>
          </a:r>
        </a:p>
        <a:p>
          <a:pPr marL="114300" lvl="1" indent="-114300" algn="l" defTabSz="622300">
            <a:lnSpc>
              <a:spcPct val="90000"/>
            </a:lnSpc>
            <a:spcBef>
              <a:spcPct val="0"/>
            </a:spcBef>
            <a:spcAft>
              <a:spcPct val="15000"/>
            </a:spcAft>
            <a:buFontTx/>
            <a:buNone/>
          </a:pPr>
          <a:endParaRPr lang="fr-BE" sz="1400" kern="1200" dirty="0"/>
        </a:p>
        <a:p>
          <a:pPr marL="114300" lvl="1" indent="-114300" algn="l" defTabSz="622300">
            <a:lnSpc>
              <a:spcPct val="90000"/>
            </a:lnSpc>
            <a:spcBef>
              <a:spcPct val="0"/>
            </a:spcBef>
            <a:spcAft>
              <a:spcPct val="15000"/>
            </a:spcAft>
            <a:buFontTx/>
            <a:buNone/>
          </a:pPr>
          <a:r>
            <a:rPr lang="fr-BE" sz="1400" kern="1200" dirty="0">
              <a:solidFill>
                <a:srgbClr val="FF0000"/>
              </a:solidFill>
            </a:rPr>
            <a:t>Mais</a:t>
          </a:r>
          <a:r>
            <a:rPr lang="fr-BE" sz="1400" kern="1200" dirty="0"/>
            <a:t> attention à la preuve de</a:t>
          </a:r>
        </a:p>
        <a:p>
          <a:pPr marL="114300" lvl="1" indent="-114300" algn="l" defTabSz="622300">
            <a:lnSpc>
              <a:spcPct val="90000"/>
            </a:lnSpc>
            <a:spcBef>
              <a:spcPct val="0"/>
            </a:spcBef>
            <a:spcAft>
              <a:spcPct val="15000"/>
            </a:spcAft>
            <a:buFontTx/>
            <a:buNone/>
          </a:pPr>
          <a:r>
            <a:rPr lang="fr-BE" sz="1400" kern="1200" dirty="0"/>
            <a:t>l’envoi et de la date. </a:t>
          </a:r>
        </a:p>
      </dsp:txBody>
      <dsp:txXfrm>
        <a:off x="3244787" y="574361"/>
        <a:ext cx="2843746" cy="3106074"/>
      </dsp:txXfrm>
    </dsp:sp>
    <dsp:sp modelId="{7F9329C1-4269-4A2B-900C-F221020BDED3}">
      <dsp:nvSpPr>
        <dsp:cNvPr id="0" name=""/>
        <dsp:cNvSpPr/>
      </dsp:nvSpPr>
      <dsp:spPr>
        <a:xfrm>
          <a:off x="6486658" y="171161"/>
          <a:ext cx="2843746" cy="403200"/>
        </a:xfrm>
        <a:prstGeom prst="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BE" sz="1400" kern="1200"/>
            <a:t>Contenu </a:t>
          </a:r>
        </a:p>
      </dsp:txBody>
      <dsp:txXfrm>
        <a:off x="6486658" y="171161"/>
        <a:ext cx="2843746" cy="403200"/>
      </dsp:txXfrm>
    </dsp:sp>
    <dsp:sp modelId="{8780AD7D-CD09-4DBE-9BBF-F307C7430F69}">
      <dsp:nvSpPr>
        <dsp:cNvPr id="0" name=""/>
        <dsp:cNvSpPr/>
      </dsp:nvSpPr>
      <dsp:spPr>
        <a:xfrm>
          <a:off x="6486658" y="574361"/>
          <a:ext cx="2843746" cy="3106074"/>
        </a:xfrm>
        <a:prstGeom prst="rect">
          <a:avLst/>
        </a:prstGeom>
        <a:solidFill>
          <a:schemeClr val="bg1">
            <a:alpha val="90000"/>
          </a:schemeClr>
        </a:solidFill>
        <a:ln w="127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fr-BE" sz="1400" kern="1200" dirty="0"/>
            <a:t>les motifs qui ont conduit le supérieur du travailleur à le convoquer à une audition;</a:t>
          </a:r>
        </a:p>
        <a:p>
          <a:pPr marL="114300" lvl="1" indent="-114300" algn="l" defTabSz="622300">
            <a:lnSpc>
              <a:spcPct val="90000"/>
            </a:lnSpc>
            <a:spcBef>
              <a:spcPct val="0"/>
            </a:spcBef>
            <a:spcAft>
              <a:spcPct val="15000"/>
            </a:spcAft>
            <a:buFont typeface="Arial" panose="020B0604020202020204" pitchFamily="34" charset="0"/>
            <a:buChar char="•"/>
          </a:pPr>
          <a:r>
            <a:rPr lang="fr-BE" sz="1400" kern="1200" dirty="0"/>
            <a:t>leur impact éventuel sur sa relation de travail;</a:t>
          </a:r>
        </a:p>
        <a:p>
          <a:pPr marL="114300" lvl="1" indent="-114300" algn="l" defTabSz="622300">
            <a:lnSpc>
              <a:spcPct val="90000"/>
            </a:lnSpc>
            <a:spcBef>
              <a:spcPct val="0"/>
            </a:spcBef>
            <a:spcAft>
              <a:spcPct val="15000"/>
            </a:spcAft>
            <a:buFont typeface="Arial" panose="020B0604020202020204" pitchFamily="34" charset="0"/>
            <a:buChar char="•"/>
          </a:pPr>
          <a:r>
            <a:rPr lang="fr-BE" sz="1400" kern="1200" dirty="0"/>
            <a:t>la date, l’heure, et le lieu de l’audition ; </a:t>
          </a:r>
        </a:p>
        <a:p>
          <a:pPr marL="114300" lvl="1" indent="-114300" algn="l" defTabSz="622300">
            <a:lnSpc>
              <a:spcPct val="90000"/>
            </a:lnSpc>
            <a:spcBef>
              <a:spcPct val="0"/>
            </a:spcBef>
            <a:spcAft>
              <a:spcPct val="15000"/>
            </a:spcAft>
            <a:buFont typeface="Arial" panose="020B0604020202020204" pitchFamily="34" charset="0"/>
            <a:buChar char="•"/>
          </a:pPr>
          <a:r>
            <a:rPr lang="fr-BE" sz="1400" kern="1200" dirty="0"/>
            <a:t>la possibilité donnée au travailleur d'être assisté de la personne de son choix ;  </a:t>
          </a:r>
        </a:p>
        <a:p>
          <a:pPr marL="114300" lvl="1" indent="-114300" algn="l" defTabSz="622300">
            <a:lnSpc>
              <a:spcPct val="90000"/>
            </a:lnSpc>
            <a:spcBef>
              <a:spcPct val="0"/>
            </a:spcBef>
            <a:spcAft>
              <a:spcPct val="15000"/>
            </a:spcAft>
            <a:buFont typeface="Arial" panose="020B0604020202020204" pitchFamily="34" charset="0"/>
            <a:buChar char="•"/>
          </a:pPr>
          <a:r>
            <a:rPr lang="fr-BE" sz="1400" kern="1200" dirty="0"/>
            <a:t>la possibilité de consulter son dossier personnel ; </a:t>
          </a:r>
        </a:p>
        <a:p>
          <a:pPr marL="114300" lvl="1" indent="-114300" algn="l" defTabSz="622300">
            <a:lnSpc>
              <a:spcPct val="90000"/>
            </a:lnSpc>
            <a:spcBef>
              <a:spcPct val="0"/>
            </a:spcBef>
            <a:spcAft>
              <a:spcPct val="15000"/>
            </a:spcAft>
            <a:buFont typeface="Arial" panose="020B0604020202020204" pitchFamily="34" charset="0"/>
            <a:buChar char="•"/>
          </a:pPr>
          <a:r>
            <a:rPr lang="fr-BE" sz="1400" kern="1200" dirty="0"/>
            <a:t>la possibilité de faire valoir le cas échéant ses observations par écrit. </a:t>
          </a:r>
        </a:p>
      </dsp:txBody>
      <dsp:txXfrm>
        <a:off x="6486658" y="574361"/>
        <a:ext cx="2843746" cy="310607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83269B-D9ED-4FF2-8927-CECE225A2D84}">
      <dsp:nvSpPr>
        <dsp:cNvPr id="0" name=""/>
        <dsp:cNvSpPr/>
      </dsp:nvSpPr>
      <dsp:spPr>
        <a:xfrm>
          <a:off x="605611" y="0"/>
          <a:ext cx="6863592" cy="437124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B3B2B3-EE40-46E0-A3A5-9A73017DAD24}">
      <dsp:nvSpPr>
        <dsp:cNvPr id="0" name=""/>
        <dsp:cNvSpPr/>
      </dsp:nvSpPr>
      <dsp:spPr>
        <a:xfrm>
          <a:off x="792990" y="1618969"/>
          <a:ext cx="1852513" cy="1246783"/>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tabLst>
              <a:tab pos="84138" algn="l"/>
            </a:tabLst>
          </a:pPr>
          <a:r>
            <a:rPr lang="fr-BE" sz="2000" kern="1200" dirty="0"/>
            <a:t>Manquements constatés</a:t>
          </a:r>
        </a:p>
      </dsp:txBody>
      <dsp:txXfrm>
        <a:off x="853853" y="1679832"/>
        <a:ext cx="1730787" cy="1125057"/>
      </dsp:txXfrm>
    </dsp:sp>
    <dsp:sp modelId="{A210EDC8-1B22-47A8-8D8B-0E8A4DDAABAB}">
      <dsp:nvSpPr>
        <dsp:cNvPr id="0" name=""/>
        <dsp:cNvSpPr/>
      </dsp:nvSpPr>
      <dsp:spPr>
        <a:xfrm>
          <a:off x="2742088" y="1630841"/>
          <a:ext cx="1600811" cy="1223039"/>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BE" sz="2000" kern="1200" dirty="0"/>
            <a:t>Convocation</a:t>
          </a:r>
        </a:p>
      </dsp:txBody>
      <dsp:txXfrm>
        <a:off x="2801792" y="1690545"/>
        <a:ext cx="1481403" cy="1103631"/>
      </dsp:txXfrm>
    </dsp:sp>
    <dsp:sp modelId="{B8D35C6F-6A2C-4DAD-B62D-1B14C19A9BC8}">
      <dsp:nvSpPr>
        <dsp:cNvPr id="0" name=""/>
        <dsp:cNvSpPr/>
      </dsp:nvSpPr>
      <dsp:spPr>
        <a:xfrm>
          <a:off x="4470738" y="1630841"/>
          <a:ext cx="1666568" cy="1223039"/>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BE" sz="2000" kern="1200" dirty="0"/>
            <a:t>Audition </a:t>
          </a:r>
        </a:p>
      </dsp:txBody>
      <dsp:txXfrm>
        <a:off x="4530442" y="1690545"/>
        <a:ext cx="1547160" cy="110363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489F7-053F-4171-8DC5-EBF38F5EE607}">
      <dsp:nvSpPr>
        <dsp:cNvPr id="0" name=""/>
        <dsp:cNvSpPr/>
      </dsp:nvSpPr>
      <dsp:spPr>
        <a:xfrm>
          <a:off x="1212569" y="987197"/>
          <a:ext cx="1300252" cy="13002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FBFC54-9113-4D7D-80B6-0E3A98EF7517}">
      <dsp:nvSpPr>
        <dsp:cNvPr id="0" name=""/>
        <dsp:cNvSpPr/>
      </dsp:nvSpPr>
      <dsp:spPr>
        <a:xfrm>
          <a:off x="417971"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fr-BE" sz="3600" kern="1200"/>
            <a:t>Quand ?</a:t>
          </a:r>
          <a:endParaRPr lang="en-US" sz="3600" kern="1200"/>
        </a:p>
      </dsp:txBody>
      <dsp:txXfrm>
        <a:off x="417971" y="2644140"/>
        <a:ext cx="2889450" cy="720000"/>
      </dsp:txXfrm>
    </dsp:sp>
    <dsp:sp modelId="{9CB66724-2102-4782-A8D0-F7310D598C25}">
      <dsp:nvSpPr>
        <dsp:cNvPr id="0" name=""/>
        <dsp:cNvSpPr/>
      </dsp:nvSpPr>
      <dsp:spPr>
        <a:xfrm>
          <a:off x="4607673" y="987197"/>
          <a:ext cx="1300252" cy="13002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199507-FF80-404E-9125-7722768D15C2}">
      <dsp:nvSpPr>
        <dsp:cNvPr id="0" name=""/>
        <dsp:cNvSpPr/>
      </dsp:nvSpPr>
      <dsp:spPr>
        <a:xfrm>
          <a:off x="3813075"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fr-BE" sz="3600" kern="1200"/>
            <a:t>Qui?</a:t>
          </a:r>
          <a:endParaRPr lang="en-US" sz="3600" kern="1200"/>
        </a:p>
      </dsp:txBody>
      <dsp:txXfrm>
        <a:off x="3813075" y="2644140"/>
        <a:ext cx="2889450" cy="720000"/>
      </dsp:txXfrm>
    </dsp:sp>
    <dsp:sp modelId="{25EE47AA-83B2-42A0-B15B-E59D0A84AEEA}">
      <dsp:nvSpPr>
        <dsp:cNvPr id="0" name=""/>
        <dsp:cNvSpPr/>
      </dsp:nvSpPr>
      <dsp:spPr>
        <a:xfrm>
          <a:off x="8002777" y="987197"/>
          <a:ext cx="1300252" cy="13002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6F96CD-D54A-4B98-98AB-9EDC5034A08C}">
      <dsp:nvSpPr>
        <dsp:cNvPr id="0" name=""/>
        <dsp:cNvSpPr/>
      </dsp:nvSpPr>
      <dsp:spPr>
        <a:xfrm>
          <a:off x="7208178"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fr-BE" sz="3600" kern="1200"/>
            <a:t>Quoi ?</a:t>
          </a:r>
          <a:endParaRPr lang="en-US" sz="3600" kern="1200"/>
        </a:p>
      </dsp:txBody>
      <dsp:txXfrm>
        <a:off x="7208178" y="2644140"/>
        <a:ext cx="2889450" cy="7200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994DD-1BAE-4B31-9F89-1D5A98DF945B}">
      <dsp:nvSpPr>
        <dsp:cNvPr id="0" name=""/>
        <dsp:cNvSpPr/>
      </dsp:nvSpPr>
      <dsp:spPr>
        <a:xfrm>
          <a:off x="0" y="445376"/>
          <a:ext cx="7471595" cy="423360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9879" tIns="583184" rIns="579879" bIns="199136" numCol="1" spcCol="1270" anchor="t" anchorCtr="0">
          <a:noAutofit/>
        </a:bodyPr>
        <a:lstStyle/>
        <a:p>
          <a:pPr marL="285750" lvl="1" indent="0" algn="l" defTabSz="1244600">
            <a:lnSpc>
              <a:spcPct val="90000"/>
            </a:lnSpc>
            <a:spcBef>
              <a:spcPct val="0"/>
            </a:spcBef>
            <a:spcAft>
              <a:spcPct val="15000"/>
            </a:spcAft>
            <a:buFontTx/>
            <a:buNone/>
          </a:pPr>
          <a:r>
            <a:rPr lang="fr-BE" sz="2800" kern="1200" dirty="0"/>
            <a:t>Date et heure prévue dans la convocation. </a:t>
          </a:r>
        </a:p>
        <a:p>
          <a:pPr marL="285750" lvl="1" indent="0" algn="l" defTabSz="1244600">
            <a:lnSpc>
              <a:spcPct val="90000"/>
            </a:lnSpc>
            <a:spcBef>
              <a:spcPct val="0"/>
            </a:spcBef>
            <a:spcAft>
              <a:spcPct val="15000"/>
            </a:spcAft>
            <a:buFontTx/>
            <a:buNone/>
          </a:pPr>
          <a:endParaRPr lang="fr-BE" sz="2800" kern="1200" dirty="0"/>
        </a:p>
        <a:p>
          <a:pPr marL="285750" lvl="1" indent="0" algn="l" defTabSz="1244600">
            <a:lnSpc>
              <a:spcPct val="90000"/>
            </a:lnSpc>
            <a:spcBef>
              <a:spcPct val="0"/>
            </a:spcBef>
            <a:spcAft>
              <a:spcPct val="15000"/>
            </a:spcAft>
            <a:buFontTx/>
            <a:buNone/>
          </a:pPr>
          <a:r>
            <a:rPr lang="fr-BE" sz="2800" kern="1200" dirty="0"/>
            <a:t>Quid si le travailleur demande un report ?</a:t>
          </a:r>
        </a:p>
        <a:p>
          <a:pPr marL="285750" lvl="1" indent="0" algn="l" defTabSz="1244600">
            <a:lnSpc>
              <a:spcPct val="90000"/>
            </a:lnSpc>
            <a:spcBef>
              <a:spcPct val="0"/>
            </a:spcBef>
            <a:spcAft>
              <a:spcPct val="15000"/>
            </a:spcAft>
            <a:buFontTx/>
            <a:buNone/>
          </a:pPr>
          <a:endParaRPr lang="fr-BE" sz="2800" kern="1200" dirty="0"/>
        </a:p>
        <a:p>
          <a:pPr marL="285750" lvl="1" indent="0" algn="l" defTabSz="1244600">
            <a:lnSpc>
              <a:spcPct val="90000"/>
            </a:lnSpc>
            <a:spcBef>
              <a:spcPct val="0"/>
            </a:spcBef>
            <a:spcAft>
              <a:spcPct val="15000"/>
            </a:spcAft>
            <a:buFontTx/>
            <a:buNone/>
          </a:pPr>
          <a:r>
            <a:rPr lang="fr-BE" sz="2800" kern="1200" dirty="0"/>
            <a:t>En pratique un report est généralement accordé à la demande du travailleur. </a:t>
          </a:r>
        </a:p>
        <a:p>
          <a:pPr marL="285750" lvl="1" indent="0" algn="l" defTabSz="1244600">
            <a:lnSpc>
              <a:spcPct val="90000"/>
            </a:lnSpc>
            <a:spcBef>
              <a:spcPct val="0"/>
            </a:spcBef>
            <a:spcAft>
              <a:spcPct val="15000"/>
            </a:spcAft>
            <a:buChar char="•"/>
          </a:pPr>
          <a:endParaRPr lang="fr-BE" sz="2800" kern="1200" dirty="0"/>
        </a:p>
      </dsp:txBody>
      <dsp:txXfrm>
        <a:off x="0" y="445376"/>
        <a:ext cx="7471595" cy="4233600"/>
      </dsp:txXfrm>
    </dsp:sp>
    <dsp:sp modelId="{7F287965-C8B5-4FB3-8B70-C457FD9E7417}">
      <dsp:nvSpPr>
        <dsp:cNvPr id="0" name=""/>
        <dsp:cNvSpPr/>
      </dsp:nvSpPr>
      <dsp:spPr>
        <a:xfrm>
          <a:off x="373579" y="261855"/>
          <a:ext cx="5230116" cy="616349"/>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7686" tIns="0" rIns="197686" bIns="0" numCol="1" spcCol="1270" anchor="ctr" anchorCtr="0">
          <a:noAutofit/>
        </a:bodyPr>
        <a:lstStyle/>
        <a:p>
          <a:pPr marL="0" lvl="0" indent="0" algn="l" defTabSz="1244600">
            <a:lnSpc>
              <a:spcPct val="90000"/>
            </a:lnSpc>
            <a:spcBef>
              <a:spcPct val="0"/>
            </a:spcBef>
            <a:spcAft>
              <a:spcPct val="35000"/>
            </a:spcAft>
            <a:buNone/>
          </a:pPr>
          <a:r>
            <a:rPr lang="fr-BE" sz="2800" kern="1200" dirty="0"/>
            <a:t>Quand ?</a:t>
          </a:r>
        </a:p>
      </dsp:txBody>
      <dsp:txXfrm>
        <a:off x="403667" y="291943"/>
        <a:ext cx="5169940" cy="55617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994DD-1BAE-4B31-9F89-1D5A98DF945B}">
      <dsp:nvSpPr>
        <dsp:cNvPr id="0" name=""/>
        <dsp:cNvSpPr/>
      </dsp:nvSpPr>
      <dsp:spPr>
        <a:xfrm>
          <a:off x="9711" y="550230"/>
          <a:ext cx="8046929" cy="4435796"/>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8769" tIns="166624" rIns="638769" bIns="142240" numCol="1" spcCol="1270" anchor="t" anchorCtr="0">
          <a:noAutofit/>
        </a:bodyPr>
        <a:lstStyle/>
        <a:p>
          <a:pPr marL="171450" lvl="1" indent="0" algn="l" defTabSz="800100">
            <a:lnSpc>
              <a:spcPct val="90000"/>
            </a:lnSpc>
            <a:spcBef>
              <a:spcPct val="0"/>
            </a:spcBef>
            <a:spcAft>
              <a:spcPts val="0"/>
            </a:spcAft>
            <a:buFontTx/>
            <a:buNone/>
          </a:pPr>
          <a:endParaRPr lang="fr-BE" sz="1800" kern="1200" dirty="0"/>
        </a:p>
        <a:p>
          <a:pPr marL="171450" lvl="1" indent="0" algn="l" defTabSz="800100">
            <a:lnSpc>
              <a:spcPct val="90000"/>
            </a:lnSpc>
            <a:spcBef>
              <a:spcPct val="0"/>
            </a:spcBef>
            <a:spcAft>
              <a:spcPts val="0"/>
            </a:spcAft>
            <a:buFontTx/>
            <a:buNone/>
          </a:pPr>
          <a:endParaRPr lang="fr-BE" sz="1800" kern="1200" dirty="0"/>
        </a:p>
        <a:p>
          <a:pPr marL="228600" lvl="1" indent="0" algn="l" defTabSz="889000">
            <a:lnSpc>
              <a:spcPct val="90000"/>
            </a:lnSpc>
            <a:spcBef>
              <a:spcPct val="0"/>
            </a:spcBef>
            <a:spcAft>
              <a:spcPts val="0"/>
            </a:spcAft>
            <a:buFontTx/>
            <a:buNone/>
          </a:pPr>
          <a:r>
            <a:rPr lang="fr-BE" sz="2000" kern="1200" dirty="0"/>
            <a:t>- Travailleur accompagné le cas échéant par la personne de son choix</a:t>
          </a:r>
        </a:p>
        <a:p>
          <a:pPr marL="228600" lvl="1" indent="0" algn="l" defTabSz="889000">
            <a:lnSpc>
              <a:spcPct val="90000"/>
            </a:lnSpc>
            <a:spcBef>
              <a:spcPct val="0"/>
            </a:spcBef>
            <a:spcAft>
              <a:spcPts val="0"/>
            </a:spcAft>
            <a:buFontTx/>
            <a:buNone/>
          </a:pPr>
          <a:endParaRPr lang="fr-BE" sz="2000" kern="1200" dirty="0"/>
        </a:p>
        <a:p>
          <a:pPr marL="228600" lvl="1" indent="0" algn="l" defTabSz="889000">
            <a:lnSpc>
              <a:spcPct val="90000"/>
            </a:lnSpc>
            <a:spcBef>
              <a:spcPct val="0"/>
            </a:spcBef>
            <a:spcAft>
              <a:spcPts val="0"/>
            </a:spcAft>
            <a:buFontTx/>
            <a:buNone/>
          </a:pPr>
          <a:r>
            <a:rPr lang="fr-BE" sz="2000" kern="1200" dirty="0"/>
            <a:t>- Supérieur hiérarchique du travailleur</a:t>
          </a:r>
        </a:p>
        <a:p>
          <a:pPr marL="228600" lvl="1" indent="0" algn="l" defTabSz="889000">
            <a:lnSpc>
              <a:spcPct val="90000"/>
            </a:lnSpc>
            <a:spcBef>
              <a:spcPct val="0"/>
            </a:spcBef>
            <a:spcAft>
              <a:spcPts val="0"/>
            </a:spcAft>
            <a:buFontTx/>
            <a:buNone/>
          </a:pPr>
          <a:endParaRPr lang="fr-BE" sz="2000" kern="1200" dirty="0"/>
        </a:p>
        <a:p>
          <a:pPr marL="228600" lvl="1" indent="0" algn="l" defTabSz="889000">
            <a:lnSpc>
              <a:spcPct val="90000"/>
            </a:lnSpc>
            <a:spcBef>
              <a:spcPct val="0"/>
            </a:spcBef>
            <a:spcAft>
              <a:spcPts val="0"/>
            </a:spcAft>
            <a:buFontTx/>
            <a:buNone/>
          </a:pPr>
          <a:r>
            <a:rPr lang="fr-BE" sz="2000" kern="1200" dirty="0"/>
            <a:t>Peut-il être accompagné ? La circulaire est silencieuse sur ce point. </a:t>
          </a:r>
        </a:p>
        <a:p>
          <a:pPr marL="228600" lvl="1" indent="0" algn="l" defTabSz="889000">
            <a:lnSpc>
              <a:spcPct val="90000"/>
            </a:lnSpc>
            <a:spcBef>
              <a:spcPct val="0"/>
            </a:spcBef>
            <a:spcAft>
              <a:spcPts val="0"/>
            </a:spcAft>
            <a:buFontTx/>
            <a:buNone/>
          </a:pPr>
          <a:endParaRPr lang="fr-BE" sz="2000" kern="1200" dirty="0"/>
        </a:p>
        <a:p>
          <a:pPr marL="228600" lvl="1" indent="0" algn="l" defTabSz="889000">
            <a:lnSpc>
              <a:spcPct val="90000"/>
            </a:lnSpc>
            <a:spcBef>
              <a:spcPct val="0"/>
            </a:spcBef>
            <a:spcAft>
              <a:spcPts val="0"/>
            </a:spcAft>
            <a:buFontTx/>
            <a:buNone/>
          </a:pPr>
          <a:r>
            <a:rPr lang="fr-BE" sz="2000" kern="1200" dirty="0"/>
            <a:t>Dans la pratique, le supérieur est généralement accompagné d’une tierce personne chargée de rédiger le compte-rendu de l’audition</a:t>
          </a:r>
        </a:p>
        <a:p>
          <a:pPr marL="171450" lvl="1" indent="0" algn="l" defTabSz="800100">
            <a:lnSpc>
              <a:spcPct val="90000"/>
            </a:lnSpc>
            <a:spcBef>
              <a:spcPct val="0"/>
            </a:spcBef>
            <a:spcAft>
              <a:spcPct val="15000"/>
            </a:spcAft>
            <a:buFontTx/>
            <a:buNone/>
          </a:pPr>
          <a:endParaRPr lang="fr-BE" sz="1800" kern="1200" dirty="0"/>
        </a:p>
        <a:p>
          <a:pPr marL="171450" lvl="1" indent="0" algn="l" defTabSz="800100">
            <a:lnSpc>
              <a:spcPct val="90000"/>
            </a:lnSpc>
            <a:spcBef>
              <a:spcPct val="0"/>
            </a:spcBef>
            <a:spcAft>
              <a:spcPct val="15000"/>
            </a:spcAft>
            <a:buChar char="•"/>
          </a:pPr>
          <a:endParaRPr lang="fr-BE" sz="1800" kern="1200" dirty="0"/>
        </a:p>
      </dsp:txBody>
      <dsp:txXfrm>
        <a:off x="9711" y="550230"/>
        <a:ext cx="8046929" cy="4435796"/>
      </dsp:txXfrm>
    </dsp:sp>
    <dsp:sp modelId="{7F287965-C8B5-4FB3-8B70-C457FD9E7417}">
      <dsp:nvSpPr>
        <dsp:cNvPr id="0" name=""/>
        <dsp:cNvSpPr/>
      </dsp:nvSpPr>
      <dsp:spPr>
        <a:xfrm>
          <a:off x="527222" y="203613"/>
          <a:ext cx="5761269" cy="701414"/>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62" tIns="0" rIns="217762" bIns="0" numCol="1" spcCol="1270" anchor="ctr" anchorCtr="0">
          <a:noAutofit/>
        </a:bodyPr>
        <a:lstStyle/>
        <a:p>
          <a:pPr marL="0" lvl="0" indent="0" algn="l" defTabSz="1244600">
            <a:lnSpc>
              <a:spcPct val="90000"/>
            </a:lnSpc>
            <a:spcBef>
              <a:spcPct val="0"/>
            </a:spcBef>
            <a:spcAft>
              <a:spcPct val="35000"/>
            </a:spcAft>
            <a:buNone/>
          </a:pPr>
          <a:r>
            <a:rPr lang="fr-BE" sz="2800" kern="1200" dirty="0"/>
            <a:t>Qui ?</a:t>
          </a:r>
        </a:p>
      </dsp:txBody>
      <dsp:txXfrm>
        <a:off x="561462" y="237853"/>
        <a:ext cx="5692789" cy="63293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994DD-1BAE-4B31-9F89-1D5A98DF945B}">
      <dsp:nvSpPr>
        <dsp:cNvPr id="0" name=""/>
        <dsp:cNvSpPr/>
      </dsp:nvSpPr>
      <dsp:spPr>
        <a:xfrm>
          <a:off x="0" y="366101"/>
          <a:ext cx="5896661" cy="347760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646" tIns="499872" rIns="457646" bIns="170688" numCol="1" spcCol="1270" anchor="t" anchorCtr="0">
          <a:noAutofit/>
        </a:bodyPr>
        <a:lstStyle/>
        <a:p>
          <a:pPr marL="285750" lvl="1" indent="0" algn="l" defTabSz="1466850">
            <a:lnSpc>
              <a:spcPct val="90000"/>
            </a:lnSpc>
            <a:spcBef>
              <a:spcPct val="0"/>
            </a:spcBef>
            <a:spcAft>
              <a:spcPct val="15000"/>
            </a:spcAft>
            <a:buFontTx/>
            <a:buNone/>
          </a:pPr>
          <a:endParaRPr lang="fr-BE" sz="3300" kern="1200" dirty="0"/>
        </a:p>
        <a:p>
          <a:pPr marL="228600" lvl="1" indent="0" algn="l" defTabSz="1066800">
            <a:lnSpc>
              <a:spcPct val="90000"/>
            </a:lnSpc>
            <a:spcBef>
              <a:spcPct val="0"/>
            </a:spcBef>
            <a:spcAft>
              <a:spcPct val="15000"/>
            </a:spcAft>
            <a:buFontTx/>
            <a:buNone/>
          </a:pPr>
          <a:r>
            <a:rPr lang="fr-BE" sz="2400" kern="1200" dirty="0"/>
            <a:t>Faits reprochés au travailleur qui figurent dans sa convocation </a:t>
          </a:r>
        </a:p>
        <a:p>
          <a:pPr marL="285750" lvl="1" indent="0" algn="l" defTabSz="1466850">
            <a:lnSpc>
              <a:spcPct val="90000"/>
            </a:lnSpc>
            <a:spcBef>
              <a:spcPct val="0"/>
            </a:spcBef>
            <a:spcAft>
              <a:spcPct val="15000"/>
            </a:spcAft>
            <a:buFontTx/>
            <a:buNone/>
          </a:pPr>
          <a:endParaRPr lang="fr-BE" sz="3300" kern="1200" dirty="0"/>
        </a:p>
        <a:p>
          <a:pPr marL="285750" lvl="1" indent="0" algn="l" defTabSz="1466850">
            <a:lnSpc>
              <a:spcPct val="90000"/>
            </a:lnSpc>
            <a:spcBef>
              <a:spcPct val="0"/>
            </a:spcBef>
            <a:spcAft>
              <a:spcPct val="15000"/>
            </a:spcAft>
            <a:buFontTx/>
            <a:buNone/>
          </a:pPr>
          <a:endParaRPr lang="fr-BE" sz="3300" kern="1200" dirty="0"/>
        </a:p>
        <a:p>
          <a:pPr marL="285750" lvl="1" indent="0" algn="l" defTabSz="1466850">
            <a:lnSpc>
              <a:spcPct val="90000"/>
            </a:lnSpc>
            <a:spcBef>
              <a:spcPct val="0"/>
            </a:spcBef>
            <a:spcAft>
              <a:spcPct val="15000"/>
            </a:spcAft>
            <a:buChar char="•"/>
          </a:pPr>
          <a:endParaRPr lang="fr-BE" sz="3300" kern="1200" dirty="0"/>
        </a:p>
      </dsp:txBody>
      <dsp:txXfrm>
        <a:off x="0" y="366101"/>
        <a:ext cx="5896661" cy="3477600"/>
      </dsp:txXfrm>
    </dsp:sp>
    <dsp:sp modelId="{7F287965-C8B5-4FB3-8B70-C457FD9E7417}">
      <dsp:nvSpPr>
        <dsp:cNvPr id="0" name=""/>
        <dsp:cNvSpPr/>
      </dsp:nvSpPr>
      <dsp:spPr>
        <a:xfrm>
          <a:off x="304258" y="11861"/>
          <a:ext cx="4127662" cy="708480"/>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016" tIns="0" rIns="156016" bIns="0" numCol="1" spcCol="1270" anchor="ctr" anchorCtr="0">
          <a:noAutofit/>
        </a:bodyPr>
        <a:lstStyle/>
        <a:p>
          <a:pPr marL="0" lvl="0" indent="0" algn="l" defTabSz="1422400">
            <a:lnSpc>
              <a:spcPct val="90000"/>
            </a:lnSpc>
            <a:spcBef>
              <a:spcPct val="0"/>
            </a:spcBef>
            <a:spcAft>
              <a:spcPct val="35000"/>
            </a:spcAft>
            <a:buNone/>
          </a:pPr>
          <a:r>
            <a:rPr lang="fr-BE" sz="3200" kern="1200" dirty="0"/>
            <a:t>Quoi ?</a:t>
          </a:r>
        </a:p>
      </dsp:txBody>
      <dsp:txXfrm>
        <a:off x="338843" y="46446"/>
        <a:ext cx="4058492" cy="63931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994DD-1BAE-4B31-9F89-1D5A98DF945B}">
      <dsp:nvSpPr>
        <dsp:cNvPr id="0" name=""/>
        <dsp:cNvSpPr/>
      </dsp:nvSpPr>
      <dsp:spPr>
        <a:xfrm>
          <a:off x="0" y="706008"/>
          <a:ext cx="7956418" cy="4199882"/>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0000" tIns="0" rIns="617506" bIns="142240" numCol="1" spcCol="1270" anchor="ctr" anchorCtr="0">
          <a:noAutofit/>
        </a:bodyPr>
        <a:lstStyle/>
        <a:p>
          <a:pPr marL="285750" lvl="1" indent="0" algn="l" defTabSz="1466850">
            <a:lnSpc>
              <a:spcPct val="90000"/>
            </a:lnSpc>
            <a:spcBef>
              <a:spcPct val="0"/>
            </a:spcBef>
            <a:spcAft>
              <a:spcPct val="15000"/>
            </a:spcAft>
            <a:buFontTx/>
            <a:buNone/>
          </a:pPr>
          <a:endParaRPr lang="fr-BE" sz="3300" kern="1200" dirty="0"/>
        </a:p>
        <a:p>
          <a:pPr marL="285750" lvl="1" indent="0" algn="l" defTabSz="1466850">
            <a:lnSpc>
              <a:spcPct val="90000"/>
            </a:lnSpc>
            <a:spcBef>
              <a:spcPct val="0"/>
            </a:spcBef>
            <a:spcAft>
              <a:spcPct val="15000"/>
            </a:spcAft>
            <a:buFontTx/>
            <a:buNone/>
          </a:pPr>
          <a:endParaRPr lang="fr-BE" sz="3300" kern="1200" dirty="0"/>
        </a:p>
        <a:p>
          <a:pPr marL="228600" lvl="1" indent="0" algn="l" defTabSz="889000">
            <a:lnSpc>
              <a:spcPct val="90000"/>
            </a:lnSpc>
            <a:spcBef>
              <a:spcPct val="0"/>
            </a:spcBef>
            <a:spcAft>
              <a:spcPct val="15000"/>
            </a:spcAft>
            <a:buFontTx/>
            <a:buNone/>
          </a:pPr>
          <a:endParaRPr lang="fr-BE" sz="2000" kern="1200" dirty="0"/>
        </a:p>
        <a:p>
          <a:pPr marL="228600" lvl="1" indent="0" algn="l" defTabSz="889000">
            <a:lnSpc>
              <a:spcPct val="90000"/>
            </a:lnSpc>
            <a:spcBef>
              <a:spcPct val="0"/>
            </a:spcBef>
            <a:spcAft>
              <a:spcPct val="15000"/>
            </a:spcAft>
            <a:buFontTx/>
            <a:buNone/>
          </a:pPr>
          <a:endParaRPr lang="fr-BE" sz="2000" kern="1200" dirty="0"/>
        </a:p>
        <a:p>
          <a:pPr marL="228600" lvl="1" indent="0" algn="l" defTabSz="889000">
            <a:lnSpc>
              <a:spcPct val="90000"/>
            </a:lnSpc>
            <a:spcBef>
              <a:spcPct val="0"/>
            </a:spcBef>
            <a:spcAft>
              <a:spcPct val="15000"/>
            </a:spcAft>
            <a:buFontTx/>
            <a:buNone/>
          </a:pPr>
          <a:r>
            <a:rPr lang="fr-BE" sz="2000" kern="1200" dirty="0"/>
            <a:t>La circulaire prévoit qu’un compte-rendu de l'audition doit être établit et être porté à la connaissance du travailleur. </a:t>
          </a:r>
        </a:p>
        <a:p>
          <a:pPr marL="228600" lvl="1" indent="0" algn="l" defTabSz="889000">
            <a:lnSpc>
              <a:spcPct val="90000"/>
            </a:lnSpc>
            <a:spcBef>
              <a:spcPct val="0"/>
            </a:spcBef>
            <a:spcAft>
              <a:spcPct val="15000"/>
            </a:spcAft>
            <a:buFontTx/>
            <a:buNone/>
          </a:pPr>
          <a:endParaRPr lang="fr-BE" sz="2000" kern="1200" dirty="0"/>
        </a:p>
        <a:p>
          <a:pPr marL="228600" lvl="1" indent="0" algn="l" defTabSz="889000">
            <a:lnSpc>
              <a:spcPct val="90000"/>
            </a:lnSpc>
            <a:spcBef>
              <a:spcPct val="0"/>
            </a:spcBef>
            <a:spcAft>
              <a:spcPct val="15000"/>
            </a:spcAft>
            <a:buFontTx/>
            <a:buNone/>
          </a:pPr>
          <a:r>
            <a:rPr lang="fr-BE" sz="2000" kern="1200" dirty="0"/>
            <a:t>Pas d’obligation que ce compte-rendu soit signé par l’Autorité ou par le travailleur auditionné. </a:t>
          </a:r>
        </a:p>
        <a:p>
          <a:pPr marL="228600" lvl="1" indent="0" algn="l" defTabSz="889000">
            <a:lnSpc>
              <a:spcPct val="90000"/>
            </a:lnSpc>
            <a:spcBef>
              <a:spcPct val="0"/>
            </a:spcBef>
            <a:spcAft>
              <a:spcPct val="15000"/>
            </a:spcAft>
            <a:buFontTx/>
            <a:buNone/>
          </a:pPr>
          <a:endParaRPr lang="fr-BE" sz="2000" kern="1200" dirty="0"/>
        </a:p>
        <a:p>
          <a:pPr marL="228600" lvl="1" indent="0" algn="l" defTabSz="889000">
            <a:lnSpc>
              <a:spcPct val="90000"/>
            </a:lnSpc>
            <a:spcBef>
              <a:spcPct val="0"/>
            </a:spcBef>
            <a:spcAft>
              <a:spcPct val="15000"/>
            </a:spcAft>
            <a:buFontTx/>
            <a:buNone/>
          </a:pPr>
          <a:r>
            <a:rPr lang="fr-BE" sz="2000" kern="1200" dirty="0"/>
            <a:t>Dans la pratique, un courrier est adressé au travailleur auditionné contenant le compte-rendu en question et l’informant qu’il dispose d’un délai pour faire valoir ses observations. </a:t>
          </a:r>
        </a:p>
        <a:p>
          <a:pPr marL="285750" lvl="1" indent="0" algn="l" defTabSz="1466850">
            <a:lnSpc>
              <a:spcPct val="90000"/>
            </a:lnSpc>
            <a:spcBef>
              <a:spcPct val="0"/>
            </a:spcBef>
            <a:spcAft>
              <a:spcPct val="15000"/>
            </a:spcAft>
            <a:buFontTx/>
            <a:buNone/>
          </a:pPr>
          <a:endParaRPr lang="fr-BE" sz="3300" kern="1200" dirty="0"/>
        </a:p>
        <a:p>
          <a:pPr marL="285750" lvl="1" indent="0" algn="l" defTabSz="1466850">
            <a:lnSpc>
              <a:spcPct val="90000"/>
            </a:lnSpc>
            <a:spcBef>
              <a:spcPct val="0"/>
            </a:spcBef>
            <a:spcAft>
              <a:spcPct val="15000"/>
            </a:spcAft>
            <a:buFontTx/>
            <a:buNone/>
          </a:pPr>
          <a:endParaRPr lang="fr-BE" sz="3300" kern="1200" dirty="0"/>
        </a:p>
        <a:p>
          <a:pPr marL="285750" lvl="1" indent="0" algn="l" defTabSz="1466850">
            <a:lnSpc>
              <a:spcPct val="90000"/>
            </a:lnSpc>
            <a:spcBef>
              <a:spcPct val="0"/>
            </a:spcBef>
            <a:spcAft>
              <a:spcPct val="15000"/>
            </a:spcAft>
            <a:buFontTx/>
            <a:buNone/>
          </a:pPr>
          <a:endParaRPr lang="fr-BE" sz="3300" kern="1200" dirty="0"/>
        </a:p>
      </dsp:txBody>
      <dsp:txXfrm>
        <a:off x="0" y="706008"/>
        <a:ext cx="7956418" cy="4199882"/>
      </dsp:txXfrm>
    </dsp:sp>
    <dsp:sp modelId="{7F287965-C8B5-4FB3-8B70-C457FD9E7417}">
      <dsp:nvSpPr>
        <dsp:cNvPr id="0" name=""/>
        <dsp:cNvSpPr/>
      </dsp:nvSpPr>
      <dsp:spPr>
        <a:xfrm>
          <a:off x="502624" y="253842"/>
          <a:ext cx="5564053" cy="766395"/>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0514" tIns="0" rIns="210514" bIns="0" numCol="1" spcCol="1270" anchor="ctr" anchorCtr="0">
          <a:noAutofit/>
        </a:bodyPr>
        <a:lstStyle/>
        <a:p>
          <a:pPr marL="0" lvl="0" indent="0" algn="l" defTabSz="1422400">
            <a:lnSpc>
              <a:spcPct val="90000"/>
            </a:lnSpc>
            <a:spcBef>
              <a:spcPct val="0"/>
            </a:spcBef>
            <a:spcAft>
              <a:spcPct val="35000"/>
            </a:spcAft>
            <a:buNone/>
          </a:pPr>
          <a:r>
            <a:rPr lang="fr-BE" sz="3200" kern="1200" dirty="0"/>
            <a:t>Ensuite ?</a:t>
          </a:r>
        </a:p>
      </dsp:txBody>
      <dsp:txXfrm>
        <a:off x="540036" y="291254"/>
        <a:ext cx="5489229" cy="69157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83269B-D9ED-4FF2-8927-CECE225A2D84}">
      <dsp:nvSpPr>
        <dsp:cNvPr id="0" name=""/>
        <dsp:cNvSpPr/>
      </dsp:nvSpPr>
      <dsp:spPr>
        <a:xfrm>
          <a:off x="605611" y="0"/>
          <a:ext cx="6863592" cy="437124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B3B2B3-EE40-46E0-A3A5-9A73017DAD24}">
      <dsp:nvSpPr>
        <dsp:cNvPr id="0" name=""/>
        <dsp:cNvSpPr/>
      </dsp:nvSpPr>
      <dsp:spPr>
        <a:xfrm>
          <a:off x="4041" y="1311373"/>
          <a:ext cx="1943790" cy="1748498"/>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tabLst>
              <a:tab pos="84138" algn="l"/>
            </a:tabLst>
          </a:pPr>
          <a:r>
            <a:rPr lang="fr-BE" sz="2100" kern="1200" dirty="0"/>
            <a:t>Manquements constatés</a:t>
          </a:r>
        </a:p>
      </dsp:txBody>
      <dsp:txXfrm>
        <a:off x="89396" y="1396728"/>
        <a:ext cx="1773080" cy="1577788"/>
      </dsp:txXfrm>
    </dsp:sp>
    <dsp:sp modelId="{A210EDC8-1B22-47A8-8D8B-0E8A4DDAABAB}">
      <dsp:nvSpPr>
        <dsp:cNvPr id="0" name=""/>
        <dsp:cNvSpPr/>
      </dsp:nvSpPr>
      <dsp:spPr>
        <a:xfrm>
          <a:off x="2045021" y="1311373"/>
          <a:ext cx="1943790" cy="1748498"/>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BE" sz="2100" kern="1200" dirty="0"/>
            <a:t>Convocation</a:t>
          </a:r>
        </a:p>
      </dsp:txBody>
      <dsp:txXfrm>
        <a:off x="2130376" y="1396728"/>
        <a:ext cx="1773080" cy="1577788"/>
      </dsp:txXfrm>
    </dsp:sp>
    <dsp:sp modelId="{B8D35C6F-6A2C-4DAD-B62D-1B14C19A9BC8}">
      <dsp:nvSpPr>
        <dsp:cNvPr id="0" name=""/>
        <dsp:cNvSpPr/>
      </dsp:nvSpPr>
      <dsp:spPr>
        <a:xfrm>
          <a:off x="4086002" y="1311373"/>
          <a:ext cx="1943790" cy="1748498"/>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BE" sz="2100" kern="1200" dirty="0"/>
            <a:t>Audition </a:t>
          </a:r>
        </a:p>
      </dsp:txBody>
      <dsp:txXfrm>
        <a:off x="4171357" y="1396728"/>
        <a:ext cx="1773080" cy="1577788"/>
      </dsp:txXfrm>
    </dsp:sp>
    <dsp:sp modelId="{BD42AEDD-B3F5-4807-8A93-901BA1507A4D}">
      <dsp:nvSpPr>
        <dsp:cNvPr id="0" name=""/>
        <dsp:cNvSpPr/>
      </dsp:nvSpPr>
      <dsp:spPr>
        <a:xfrm>
          <a:off x="6126982" y="1311373"/>
          <a:ext cx="1943790" cy="1748498"/>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BE" sz="2100" kern="1200" dirty="0"/>
            <a:t>Proposition de licenciement </a:t>
          </a:r>
        </a:p>
      </dsp:txBody>
      <dsp:txXfrm>
        <a:off x="6212337" y="1396728"/>
        <a:ext cx="1773080" cy="1577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83269B-D9ED-4FF2-8927-CECE225A2D84}">
      <dsp:nvSpPr>
        <dsp:cNvPr id="0" name=""/>
        <dsp:cNvSpPr/>
      </dsp:nvSpPr>
      <dsp:spPr>
        <a:xfrm>
          <a:off x="605611" y="0"/>
          <a:ext cx="6863592" cy="437124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B3B2B3-EE40-46E0-A3A5-9A73017DAD24}">
      <dsp:nvSpPr>
        <dsp:cNvPr id="0" name=""/>
        <dsp:cNvSpPr/>
      </dsp:nvSpPr>
      <dsp:spPr>
        <a:xfrm>
          <a:off x="4041" y="1311373"/>
          <a:ext cx="1943790" cy="1748498"/>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tabLst>
              <a:tab pos="84138" algn="l"/>
            </a:tabLst>
          </a:pPr>
          <a:r>
            <a:rPr lang="fr-BE" sz="2100" kern="1200" dirty="0"/>
            <a:t>Manquements constatés</a:t>
          </a:r>
        </a:p>
      </dsp:txBody>
      <dsp:txXfrm>
        <a:off x="89396" y="1396728"/>
        <a:ext cx="1773080" cy="1577788"/>
      </dsp:txXfrm>
    </dsp:sp>
    <dsp:sp modelId="{A210EDC8-1B22-47A8-8D8B-0E8A4DDAABAB}">
      <dsp:nvSpPr>
        <dsp:cNvPr id="0" name=""/>
        <dsp:cNvSpPr/>
      </dsp:nvSpPr>
      <dsp:spPr>
        <a:xfrm>
          <a:off x="2045021" y="1311373"/>
          <a:ext cx="1943790" cy="1748498"/>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BE" sz="2100" kern="1200" dirty="0"/>
            <a:t>Convocation</a:t>
          </a:r>
        </a:p>
      </dsp:txBody>
      <dsp:txXfrm>
        <a:off x="2130376" y="1396728"/>
        <a:ext cx="1773080" cy="1577788"/>
      </dsp:txXfrm>
    </dsp:sp>
    <dsp:sp modelId="{B8D35C6F-6A2C-4DAD-B62D-1B14C19A9BC8}">
      <dsp:nvSpPr>
        <dsp:cNvPr id="0" name=""/>
        <dsp:cNvSpPr/>
      </dsp:nvSpPr>
      <dsp:spPr>
        <a:xfrm>
          <a:off x="4086002" y="1311373"/>
          <a:ext cx="1943790" cy="1748498"/>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BE" sz="2100" kern="1200" dirty="0"/>
            <a:t>Audition </a:t>
          </a:r>
        </a:p>
      </dsp:txBody>
      <dsp:txXfrm>
        <a:off x="4171357" y="1396728"/>
        <a:ext cx="1773080" cy="1577788"/>
      </dsp:txXfrm>
    </dsp:sp>
    <dsp:sp modelId="{BD42AEDD-B3F5-4807-8A93-901BA1507A4D}">
      <dsp:nvSpPr>
        <dsp:cNvPr id="0" name=""/>
        <dsp:cNvSpPr/>
      </dsp:nvSpPr>
      <dsp:spPr>
        <a:xfrm>
          <a:off x="6126982" y="1311373"/>
          <a:ext cx="1943790" cy="1748498"/>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BE" sz="2100" kern="1200" dirty="0"/>
            <a:t>Proposition de licenciement </a:t>
          </a:r>
        </a:p>
      </dsp:txBody>
      <dsp:txXfrm>
        <a:off x="6212337" y="1396728"/>
        <a:ext cx="1773080" cy="157778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528CB-140D-4D7C-87AA-C39626A65C5A}">
      <dsp:nvSpPr>
        <dsp:cNvPr id="0" name=""/>
        <dsp:cNvSpPr/>
      </dsp:nvSpPr>
      <dsp:spPr>
        <a:xfrm>
          <a:off x="0" y="221424"/>
          <a:ext cx="7269426" cy="921375"/>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4188" tIns="312420" rIns="564188" bIns="113792" numCol="1" spcCol="1270" anchor="t" anchorCtr="0">
          <a:noAutofit/>
        </a:bodyPr>
        <a:lstStyle/>
        <a:p>
          <a:pPr marL="171450" lvl="1" indent="-171450" algn="l" defTabSz="711200">
            <a:lnSpc>
              <a:spcPct val="90000"/>
            </a:lnSpc>
            <a:spcBef>
              <a:spcPct val="0"/>
            </a:spcBef>
            <a:spcAft>
              <a:spcPct val="15000"/>
            </a:spcAft>
            <a:buFontTx/>
            <a:buNone/>
          </a:pPr>
          <a:r>
            <a:rPr lang="fr-BE" sz="1600" kern="1200" dirty="0"/>
            <a:t>Directeur général du SPW dont relève le travailleur.</a:t>
          </a:r>
        </a:p>
        <a:p>
          <a:pPr marL="171450" lvl="1" indent="-171450" algn="l" defTabSz="711200">
            <a:lnSpc>
              <a:spcPct val="90000"/>
            </a:lnSpc>
            <a:spcBef>
              <a:spcPct val="0"/>
            </a:spcBef>
            <a:spcAft>
              <a:spcPct val="15000"/>
            </a:spcAft>
            <a:buChar char="•"/>
          </a:pPr>
          <a:endParaRPr lang="fr-BE" sz="1600" kern="1200" dirty="0"/>
        </a:p>
      </dsp:txBody>
      <dsp:txXfrm>
        <a:off x="0" y="221424"/>
        <a:ext cx="7269426" cy="921375"/>
      </dsp:txXfrm>
    </dsp:sp>
    <dsp:sp modelId="{7399414B-60FB-4AD4-A413-D333F35BC84E}">
      <dsp:nvSpPr>
        <dsp:cNvPr id="0" name=""/>
        <dsp:cNvSpPr/>
      </dsp:nvSpPr>
      <dsp:spPr>
        <a:xfrm>
          <a:off x="363471" y="24"/>
          <a:ext cx="5088598" cy="442800"/>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337" tIns="0" rIns="192337" bIns="0" numCol="1" spcCol="1270" anchor="ctr" anchorCtr="0">
          <a:noAutofit/>
        </a:bodyPr>
        <a:lstStyle/>
        <a:p>
          <a:pPr marL="0" lvl="0" indent="0" algn="l" defTabSz="711200">
            <a:lnSpc>
              <a:spcPct val="90000"/>
            </a:lnSpc>
            <a:spcBef>
              <a:spcPct val="0"/>
            </a:spcBef>
            <a:spcAft>
              <a:spcPct val="35000"/>
            </a:spcAft>
            <a:buNone/>
          </a:pPr>
          <a:r>
            <a:rPr lang="fr-BE" sz="1600" kern="1200" dirty="0"/>
            <a:t>Auteur</a:t>
          </a:r>
        </a:p>
      </dsp:txBody>
      <dsp:txXfrm>
        <a:off x="385087" y="21640"/>
        <a:ext cx="5045366" cy="399568"/>
      </dsp:txXfrm>
    </dsp:sp>
    <dsp:sp modelId="{C8B706AC-5741-404C-852B-DAEDF13B45D9}">
      <dsp:nvSpPr>
        <dsp:cNvPr id="0" name=""/>
        <dsp:cNvSpPr/>
      </dsp:nvSpPr>
      <dsp:spPr>
        <a:xfrm>
          <a:off x="0" y="1445199"/>
          <a:ext cx="7269426" cy="118125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4188" tIns="312420" rIns="564188" bIns="113792" numCol="1" spcCol="1270" anchor="t" anchorCtr="0">
          <a:noAutofit/>
        </a:bodyPr>
        <a:lstStyle/>
        <a:p>
          <a:pPr marL="171450" lvl="1" indent="-171450" algn="l" defTabSz="711200">
            <a:lnSpc>
              <a:spcPct val="90000"/>
            </a:lnSpc>
            <a:spcBef>
              <a:spcPct val="0"/>
            </a:spcBef>
            <a:spcAft>
              <a:spcPct val="15000"/>
            </a:spcAft>
            <a:buFontTx/>
            <a:buNone/>
          </a:pPr>
          <a:r>
            <a:rPr lang="fr-BE" sz="1600" kern="1200" dirty="0"/>
            <a:t>Motifs de la proposition de licenciement.</a:t>
          </a:r>
        </a:p>
        <a:p>
          <a:pPr marL="171450" lvl="1" indent="-171450" algn="l" defTabSz="711200">
            <a:lnSpc>
              <a:spcPct val="90000"/>
            </a:lnSpc>
            <a:spcBef>
              <a:spcPct val="0"/>
            </a:spcBef>
            <a:spcAft>
              <a:spcPct val="15000"/>
            </a:spcAft>
            <a:buFontTx/>
            <a:buNone/>
          </a:pPr>
          <a:r>
            <a:rPr lang="fr-BE" sz="1600" kern="1200" dirty="0"/>
            <a:t>La proposition doit être accompagnée de toutes les informations utiles. </a:t>
          </a:r>
        </a:p>
        <a:p>
          <a:pPr marL="171450" lvl="1" indent="-171450" algn="l" defTabSz="711200">
            <a:lnSpc>
              <a:spcPct val="90000"/>
            </a:lnSpc>
            <a:spcBef>
              <a:spcPct val="0"/>
            </a:spcBef>
            <a:spcAft>
              <a:spcPct val="15000"/>
            </a:spcAft>
            <a:buChar char="•"/>
          </a:pPr>
          <a:endParaRPr lang="fr-BE" sz="1600" kern="1200" dirty="0"/>
        </a:p>
      </dsp:txBody>
      <dsp:txXfrm>
        <a:off x="0" y="1445199"/>
        <a:ext cx="7269426" cy="1181250"/>
      </dsp:txXfrm>
    </dsp:sp>
    <dsp:sp modelId="{8DB03E71-56B1-485D-B2CA-0CAE5392FE91}">
      <dsp:nvSpPr>
        <dsp:cNvPr id="0" name=""/>
        <dsp:cNvSpPr/>
      </dsp:nvSpPr>
      <dsp:spPr>
        <a:xfrm>
          <a:off x="363471" y="1223799"/>
          <a:ext cx="5088598" cy="442800"/>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337" tIns="0" rIns="192337" bIns="0" numCol="1" spcCol="1270" anchor="ctr" anchorCtr="0">
          <a:noAutofit/>
        </a:bodyPr>
        <a:lstStyle/>
        <a:p>
          <a:pPr marL="0" lvl="0" indent="0" algn="l" defTabSz="711200">
            <a:lnSpc>
              <a:spcPct val="90000"/>
            </a:lnSpc>
            <a:spcBef>
              <a:spcPct val="0"/>
            </a:spcBef>
            <a:spcAft>
              <a:spcPct val="35000"/>
            </a:spcAft>
            <a:buNone/>
          </a:pPr>
          <a:r>
            <a:rPr lang="fr-BE" sz="1600" kern="1200" dirty="0"/>
            <a:t>Contenu</a:t>
          </a:r>
        </a:p>
      </dsp:txBody>
      <dsp:txXfrm>
        <a:off x="385087" y="1245415"/>
        <a:ext cx="5045366" cy="399568"/>
      </dsp:txXfrm>
    </dsp:sp>
    <dsp:sp modelId="{00C28C13-5AC2-49C5-AF03-715189964169}">
      <dsp:nvSpPr>
        <dsp:cNvPr id="0" name=""/>
        <dsp:cNvSpPr/>
      </dsp:nvSpPr>
      <dsp:spPr>
        <a:xfrm>
          <a:off x="0" y="2928849"/>
          <a:ext cx="7269426" cy="118125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4188" tIns="312420" rIns="564188" bIns="113792" numCol="1" spcCol="1270" anchor="t" anchorCtr="0">
          <a:noAutofit/>
        </a:bodyPr>
        <a:lstStyle/>
        <a:p>
          <a:pPr marL="171450" lvl="1" indent="-171450" algn="l" defTabSz="711200">
            <a:lnSpc>
              <a:spcPct val="90000"/>
            </a:lnSpc>
            <a:spcBef>
              <a:spcPct val="0"/>
            </a:spcBef>
            <a:spcAft>
              <a:spcPct val="15000"/>
            </a:spcAft>
            <a:buFontTx/>
            <a:buNone/>
          </a:pPr>
          <a:r>
            <a:rPr lang="fr-BE" sz="1600" kern="1200" dirty="0"/>
            <a:t>L’autorité qui détient le pouvoir de licencier </a:t>
          </a:r>
        </a:p>
        <a:p>
          <a:pPr marL="171450" lvl="1" indent="-171450" algn="l" defTabSz="711200">
            <a:lnSpc>
              <a:spcPct val="90000"/>
            </a:lnSpc>
            <a:spcBef>
              <a:spcPct val="0"/>
            </a:spcBef>
            <a:spcAft>
              <a:spcPct val="15000"/>
            </a:spcAft>
            <a:buFontTx/>
            <a:buNone/>
          </a:pPr>
          <a:r>
            <a:rPr lang="fr-BE" sz="1600" kern="1200" dirty="0"/>
            <a:t>=  Directeur général du SPW Support (et non le Secrétaire général). </a:t>
          </a:r>
        </a:p>
        <a:p>
          <a:pPr marL="171450" lvl="1" indent="-171450" algn="l" defTabSz="711200">
            <a:lnSpc>
              <a:spcPct val="90000"/>
            </a:lnSpc>
            <a:spcBef>
              <a:spcPct val="0"/>
            </a:spcBef>
            <a:spcAft>
              <a:spcPct val="15000"/>
            </a:spcAft>
            <a:buChar char="•"/>
          </a:pPr>
          <a:endParaRPr lang="fr-BE" sz="1600" kern="1200" dirty="0"/>
        </a:p>
      </dsp:txBody>
      <dsp:txXfrm>
        <a:off x="0" y="2928849"/>
        <a:ext cx="7269426" cy="1181250"/>
      </dsp:txXfrm>
    </dsp:sp>
    <dsp:sp modelId="{AF1525B7-3CEB-4423-A78C-33F87F0A91D8}">
      <dsp:nvSpPr>
        <dsp:cNvPr id="0" name=""/>
        <dsp:cNvSpPr/>
      </dsp:nvSpPr>
      <dsp:spPr>
        <a:xfrm>
          <a:off x="363471" y="2707450"/>
          <a:ext cx="5088598" cy="4428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337" tIns="0" rIns="192337" bIns="0" numCol="1" spcCol="1270" anchor="ctr" anchorCtr="0">
          <a:noAutofit/>
        </a:bodyPr>
        <a:lstStyle/>
        <a:p>
          <a:pPr marL="0" lvl="0" indent="0" algn="l" defTabSz="711200">
            <a:lnSpc>
              <a:spcPct val="90000"/>
            </a:lnSpc>
            <a:spcBef>
              <a:spcPct val="0"/>
            </a:spcBef>
            <a:spcAft>
              <a:spcPct val="35000"/>
            </a:spcAft>
            <a:buNone/>
          </a:pPr>
          <a:r>
            <a:rPr lang="fr-BE" sz="1600" kern="1200" dirty="0"/>
            <a:t>Destinataire </a:t>
          </a:r>
        </a:p>
      </dsp:txBody>
      <dsp:txXfrm>
        <a:off x="385087" y="2729066"/>
        <a:ext cx="5045366" cy="39956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9E0E68-E979-4023-912D-8F757B06387E}">
      <dsp:nvSpPr>
        <dsp:cNvPr id="0" name=""/>
        <dsp:cNvSpPr/>
      </dsp:nvSpPr>
      <dsp:spPr>
        <a:xfrm>
          <a:off x="41" y="119130"/>
          <a:ext cx="3969546" cy="460800"/>
        </a:xfrm>
        <a:prstGeom prst="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fr-BE" sz="1600" kern="1200" dirty="0"/>
            <a:t>Définition</a:t>
          </a:r>
          <a:r>
            <a:rPr lang="fr-BE" sz="1300" kern="1200" dirty="0"/>
            <a:t> </a:t>
          </a:r>
        </a:p>
      </dsp:txBody>
      <dsp:txXfrm>
        <a:off x="41" y="119130"/>
        <a:ext cx="3969546" cy="460800"/>
      </dsp:txXfrm>
    </dsp:sp>
    <dsp:sp modelId="{0C0115D6-18F0-435C-B166-AFC49C25FF6E}">
      <dsp:nvSpPr>
        <dsp:cNvPr id="0" name=""/>
        <dsp:cNvSpPr/>
      </dsp:nvSpPr>
      <dsp:spPr>
        <a:xfrm>
          <a:off x="41" y="579930"/>
          <a:ext cx="3969546" cy="3429877"/>
        </a:xfrm>
        <a:prstGeom prst="rect">
          <a:avLst/>
        </a:prstGeom>
        <a:solidFill>
          <a:schemeClr val="bg1">
            <a:alpha val="9000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0" lvl="1" indent="-171450" algn="l" defTabSz="711200">
            <a:lnSpc>
              <a:spcPct val="90000"/>
            </a:lnSpc>
            <a:spcBef>
              <a:spcPct val="0"/>
            </a:spcBef>
            <a:spcAft>
              <a:spcPct val="15000"/>
            </a:spcAft>
            <a:buFontTx/>
            <a:buNone/>
          </a:pPr>
          <a:endParaRPr lang="fr-BE" sz="1600" kern="1200" dirty="0"/>
        </a:p>
        <a:p>
          <a:pPr marL="0" lvl="1" indent="-171450" algn="l" defTabSz="711200">
            <a:lnSpc>
              <a:spcPct val="90000"/>
            </a:lnSpc>
            <a:spcBef>
              <a:spcPct val="0"/>
            </a:spcBef>
            <a:spcAft>
              <a:spcPct val="15000"/>
            </a:spcAft>
            <a:buFontTx/>
            <a:buNone/>
          </a:pPr>
          <a:r>
            <a:rPr lang="fr-BE" sz="1600" kern="1200" dirty="0"/>
            <a:t>Est considérée comme constituant un motif grave, toute faute grave qui rend immédiatement et définitivement impossible toute collaboration professionnelle entre l'employeur et le travailleur</a:t>
          </a:r>
        </a:p>
        <a:p>
          <a:pPr marL="0" lvl="1" indent="-171450" algn="l" defTabSz="711200">
            <a:lnSpc>
              <a:spcPct val="90000"/>
            </a:lnSpc>
            <a:spcBef>
              <a:spcPct val="0"/>
            </a:spcBef>
            <a:spcAft>
              <a:spcPct val="15000"/>
            </a:spcAft>
            <a:buFontTx/>
            <a:buNone/>
          </a:pPr>
          <a:r>
            <a:rPr lang="fr-BE" sz="1600" kern="1200" dirty="0"/>
            <a:t>(article 35 de la loi du 3 juillet 1978). </a:t>
          </a:r>
        </a:p>
        <a:p>
          <a:pPr marL="114300" lvl="1" indent="-171450" algn="l" defTabSz="711200">
            <a:lnSpc>
              <a:spcPct val="90000"/>
            </a:lnSpc>
            <a:spcBef>
              <a:spcPct val="0"/>
            </a:spcBef>
            <a:spcAft>
              <a:spcPct val="15000"/>
            </a:spcAft>
            <a:buChar char="•"/>
          </a:pPr>
          <a:endParaRPr lang="fr-BE" sz="1600" kern="1200" dirty="0"/>
        </a:p>
      </dsp:txBody>
      <dsp:txXfrm>
        <a:off x="41" y="579930"/>
        <a:ext cx="3969546" cy="3429877"/>
      </dsp:txXfrm>
    </dsp:sp>
    <dsp:sp modelId="{06BED3A3-296B-4C25-9904-8D64E7EC0BF4}">
      <dsp:nvSpPr>
        <dsp:cNvPr id="0" name=""/>
        <dsp:cNvSpPr/>
      </dsp:nvSpPr>
      <dsp:spPr>
        <a:xfrm>
          <a:off x="4525324" y="119130"/>
          <a:ext cx="3969546" cy="460800"/>
        </a:xfrm>
        <a:prstGeom prst="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fr-BE" sz="1600" kern="1200" dirty="0"/>
            <a:t>Exemple</a:t>
          </a:r>
        </a:p>
      </dsp:txBody>
      <dsp:txXfrm>
        <a:off x="4525324" y="119130"/>
        <a:ext cx="3969546" cy="460800"/>
      </dsp:txXfrm>
    </dsp:sp>
    <dsp:sp modelId="{0B24B5BC-B80C-49A7-ABF1-CFFAAD67702A}">
      <dsp:nvSpPr>
        <dsp:cNvPr id="0" name=""/>
        <dsp:cNvSpPr/>
      </dsp:nvSpPr>
      <dsp:spPr>
        <a:xfrm>
          <a:off x="4525324" y="579930"/>
          <a:ext cx="3969546" cy="3429877"/>
        </a:xfrm>
        <a:prstGeom prst="rect">
          <a:avLst/>
        </a:prstGeom>
        <a:solidFill>
          <a:schemeClr val="bg1">
            <a:alpha val="9000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Font typeface="Wingdings" panose="05000000000000000000" pitchFamily="2" charset="2"/>
            <a:buChar char="§"/>
          </a:pPr>
          <a:r>
            <a:rPr lang="fr-BE" sz="1600" kern="1200" dirty="0"/>
            <a:t>l'absence injustifiée au travail;  </a:t>
          </a:r>
        </a:p>
        <a:p>
          <a:pPr marL="171450" lvl="1" indent="-171450" algn="l" defTabSz="711200">
            <a:lnSpc>
              <a:spcPct val="90000"/>
            </a:lnSpc>
            <a:spcBef>
              <a:spcPct val="0"/>
            </a:spcBef>
            <a:spcAft>
              <a:spcPct val="15000"/>
            </a:spcAft>
            <a:buFont typeface="Wingdings" panose="05000000000000000000" pitchFamily="2" charset="2"/>
            <a:buChar char="§"/>
          </a:pPr>
          <a:r>
            <a:rPr lang="fr-BE" sz="1600" kern="1200" dirty="0"/>
            <a:t>l'exercice d'une activité pendant une incapacité de travail; </a:t>
          </a:r>
        </a:p>
        <a:p>
          <a:pPr marL="171450" lvl="1" indent="-171450" algn="l" defTabSz="711200">
            <a:lnSpc>
              <a:spcPct val="90000"/>
            </a:lnSpc>
            <a:spcBef>
              <a:spcPct val="0"/>
            </a:spcBef>
            <a:spcAft>
              <a:spcPct val="15000"/>
            </a:spcAft>
            <a:buFont typeface="Wingdings" panose="05000000000000000000" pitchFamily="2" charset="2"/>
            <a:buChar char="§"/>
          </a:pPr>
          <a:r>
            <a:rPr lang="fr-BE" sz="1600" kern="1200" dirty="0"/>
            <a:t> le vol;  </a:t>
          </a:r>
        </a:p>
        <a:p>
          <a:pPr marL="171450" lvl="1" indent="-171450" algn="l" defTabSz="711200">
            <a:lnSpc>
              <a:spcPct val="90000"/>
            </a:lnSpc>
            <a:spcBef>
              <a:spcPct val="0"/>
            </a:spcBef>
            <a:spcAft>
              <a:spcPct val="15000"/>
            </a:spcAft>
            <a:buFont typeface="Wingdings" panose="05000000000000000000" pitchFamily="2" charset="2"/>
            <a:buChar char="§"/>
          </a:pPr>
          <a:r>
            <a:rPr lang="fr-BE" sz="1600" kern="1200" dirty="0"/>
            <a:t>l'insubordination;  </a:t>
          </a:r>
        </a:p>
        <a:p>
          <a:pPr marL="171450" lvl="1" indent="-171450" algn="l" defTabSz="711200">
            <a:lnSpc>
              <a:spcPct val="90000"/>
            </a:lnSpc>
            <a:spcBef>
              <a:spcPct val="0"/>
            </a:spcBef>
            <a:spcAft>
              <a:spcPct val="15000"/>
            </a:spcAft>
            <a:buFont typeface="Wingdings" panose="05000000000000000000" pitchFamily="2" charset="2"/>
            <a:buChar char="§"/>
          </a:pPr>
          <a:r>
            <a:rPr lang="fr-BE" sz="1600" kern="1200" dirty="0"/>
            <a:t>l'usage à titre privé de bien appartenant à l'employeur;</a:t>
          </a:r>
        </a:p>
        <a:p>
          <a:pPr marL="171450" lvl="1" indent="-171450" algn="l" defTabSz="711200">
            <a:lnSpc>
              <a:spcPct val="90000"/>
            </a:lnSpc>
            <a:spcBef>
              <a:spcPct val="0"/>
            </a:spcBef>
            <a:spcAft>
              <a:spcPct val="15000"/>
            </a:spcAft>
            <a:buFont typeface="Wingdings" panose="05000000000000000000" pitchFamily="2" charset="2"/>
            <a:buChar char="§"/>
          </a:pPr>
          <a:r>
            <a:rPr lang="fr-BE" sz="1600" kern="1200" dirty="0"/>
            <a:t>la consommation d'alcool ou de stupéfiants sur les lieux de travail; </a:t>
          </a:r>
        </a:p>
        <a:p>
          <a:pPr marL="171450" lvl="1" indent="-171450" algn="l" defTabSz="711200">
            <a:lnSpc>
              <a:spcPct val="90000"/>
            </a:lnSpc>
            <a:spcBef>
              <a:spcPct val="0"/>
            </a:spcBef>
            <a:spcAft>
              <a:spcPct val="15000"/>
            </a:spcAft>
            <a:buFont typeface="Wingdings" panose="05000000000000000000" pitchFamily="2" charset="2"/>
            <a:buChar char="§"/>
          </a:pPr>
          <a:r>
            <a:rPr lang="fr-BE" sz="1600" kern="1200" dirty="0"/>
            <a:t>la dégradation volontaire de matériel de l'employeur;  </a:t>
          </a:r>
        </a:p>
        <a:p>
          <a:pPr marL="171450" lvl="1" indent="-171450" algn="l" defTabSz="711200">
            <a:lnSpc>
              <a:spcPct val="90000"/>
            </a:lnSpc>
            <a:spcBef>
              <a:spcPct val="0"/>
            </a:spcBef>
            <a:spcAft>
              <a:spcPct val="15000"/>
            </a:spcAft>
            <a:buFont typeface="Wingdings" panose="05000000000000000000" pitchFamily="2" charset="2"/>
            <a:buChar char="§"/>
          </a:pPr>
          <a:r>
            <a:rPr lang="fr-BE" sz="1600" kern="1200" dirty="0"/>
            <a:t>la falsification de notes de frais</a:t>
          </a:r>
        </a:p>
        <a:p>
          <a:pPr marL="171450" lvl="1" indent="-171450" algn="l" defTabSz="711200">
            <a:lnSpc>
              <a:spcPct val="90000"/>
            </a:lnSpc>
            <a:spcBef>
              <a:spcPct val="0"/>
            </a:spcBef>
            <a:spcAft>
              <a:spcPct val="15000"/>
            </a:spcAft>
            <a:buChar char="•"/>
          </a:pPr>
          <a:endParaRPr lang="fr-BE" sz="1600" kern="1200" dirty="0"/>
        </a:p>
      </dsp:txBody>
      <dsp:txXfrm>
        <a:off x="4525324" y="579930"/>
        <a:ext cx="3969546" cy="342987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D387C-E730-4FC2-ABB4-F1BCAB07A155}">
      <dsp:nvSpPr>
        <dsp:cNvPr id="0" name=""/>
        <dsp:cNvSpPr/>
      </dsp:nvSpPr>
      <dsp:spPr>
        <a:xfrm>
          <a:off x="0" y="0"/>
          <a:ext cx="6459852" cy="559625"/>
        </a:xfrm>
        <a:prstGeom prst="roundRect">
          <a:avLst>
            <a:gd name="adj" fmla="val 10000"/>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tabLst>
              <a:tab pos="84138" algn="l"/>
            </a:tabLst>
          </a:pPr>
          <a:r>
            <a:rPr lang="fr-BE" sz="2400" kern="1200" dirty="0"/>
            <a:t>Manquements constatés</a:t>
          </a:r>
        </a:p>
      </dsp:txBody>
      <dsp:txXfrm>
        <a:off x="16391" y="16391"/>
        <a:ext cx="5808683" cy="526843"/>
      </dsp:txXfrm>
    </dsp:sp>
    <dsp:sp modelId="{D9C89228-7E8F-45EC-9C7E-EF52D143F2C6}">
      <dsp:nvSpPr>
        <dsp:cNvPr id="0" name=""/>
        <dsp:cNvSpPr/>
      </dsp:nvSpPr>
      <dsp:spPr>
        <a:xfrm>
          <a:off x="541012" y="661376"/>
          <a:ext cx="6459852" cy="559625"/>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BE" sz="2400" kern="1200" dirty="0"/>
            <a:t>Convocation</a:t>
          </a:r>
        </a:p>
      </dsp:txBody>
      <dsp:txXfrm>
        <a:off x="557403" y="677767"/>
        <a:ext cx="5522300" cy="526843"/>
      </dsp:txXfrm>
    </dsp:sp>
    <dsp:sp modelId="{D22A5271-1368-4C84-92A8-A48D5F21E919}">
      <dsp:nvSpPr>
        <dsp:cNvPr id="0" name=""/>
        <dsp:cNvSpPr/>
      </dsp:nvSpPr>
      <dsp:spPr>
        <a:xfrm>
          <a:off x="1073950" y="1322752"/>
          <a:ext cx="6459852" cy="559625"/>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BE" sz="2400" kern="1200" dirty="0"/>
            <a:t>Audition </a:t>
          </a:r>
        </a:p>
      </dsp:txBody>
      <dsp:txXfrm>
        <a:off x="1090341" y="1339143"/>
        <a:ext cx="5530375" cy="526843"/>
      </dsp:txXfrm>
    </dsp:sp>
    <dsp:sp modelId="{A1586413-52FE-4D80-8C94-8FFA5C501175}">
      <dsp:nvSpPr>
        <dsp:cNvPr id="0" name=""/>
        <dsp:cNvSpPr/>
      </dsp:nvSpPr>
      <dsp:spPr>
        <a:xfrm>
          <a:off x="1614963" y="1984128"/>
          <a:ext cx="6459852" cy="559625"/>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BE" sz="2400" kern="1200" dirty="0"/>
            <a:t>Proposition de licenciement </a:t>
          </a:r>
        </a:p>
      </dsp:txBody>
      <dsp:txXfrm>
        <a:off x="1631354" y="2000519"/>
        <a:ext cx="5522300" cy="526843"/>
      </dsp:txXfrm>
    </dsp:sp>
    <dsp:sp modelId="{3C29E943-AE19-4CAC-B78F-70720F8FC693}">
      <dsp:nvSpPr>
        <dsp:cNvPr id="0" name=""/>
        <dsp:cNvSpPr/>
      </dsp:nvSpPr>
      <dsp:spPr>
        <a:xfrm>
          <a:off x="6096095" y="428622"/>
          <a:ext cx="363756" cy="36375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fr-BE" sz="1600" kern="1200"/>
        </a:p>
      </dsp:txBody>
      <dsp:txXfrm>
        <a:off x="6177940" y="428622"/>
        <a:ext cx="200066" cy="273726"/>
      </dsp:txXfrm>
    </dsp:sp>
    <dsp:sp modelId="{1E46C4E9-3099-4C23-AD98-261D2EA460CF}">
      <dsp:nvSpPr>
        <dsp:cNvPr id="0" name=""/>
        <dsp:cNvSpPr/>
      </dsp:nvSpPr>
      <dsp:spPr>
        <a:xfrm>
          <a:off x="6637107" y="1089998"/>
          <a:ext cx="363756" cy="363756"/>
        </a:xfrm>
        <a:prstGeom prst="downArrow">
          <a:avLst>
            <a:gd name="adj1" fmla="val 55000"/>
            <a:gd name="adj2" fmla="val 45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fr-BE" sz="1600" kern="1200"/>
        </a:p>
      </dsp:txBody>
      <dsp:txXfrm>
        <a:off x="6718952" y="1089998"/>
        <a:ext cx="200066" cy="273726"/>
      </dsp:txXfrm>
    </dsp:sp>
    <dsp:sp modelId="{EB78F293-16C9-4A00-A6FA-41F2F027AB9D}">
      <dsp:nvSpPr>
        <dsp:cNvPr id="0" name=""/>
        <dsp:cNvSpPr/>
      </dsp:nvSpPr>
      <dsp:spPr>
        <a:xfrm>
          <a:off x="7170045" y="1751374"/>
          <a:ext cx="363756" cy="363756"/>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fr-BE" sz="1600" kern="1200"/>
        </a:p>
      </dsp:txBody>
      <dsp:txXfrm>
        <a:off x="7251890" y="1751374"/>
        <a:ext cx="200066" cy="27372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E6ADC-010E-449A-8A45-67CE7963B4A0}">
      <dsp:nvSpPr>
        <dsp:cNvPr id="0" name=""/>
        <dsp:cNvSpPr/>
      </dsp:nvSpPr>
      <dsp:spPr>
        <a:xfrm>
          <a:off x="0" y="223039"/>
          <a:ext cx="6807515" cy="136080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28339" tIns="249936" rIns="528339" bIns="113792" numCol="1" spcCol="1270" anchor="t" anchorCtr="0">
          <a:noAutofit/>
        </a:bodyPr>
        <a:lstStyle/>
        <a:p>
          <a:pPr marL="171450" lvl="1" indent="-171450" algn="l" defTabSz="711200">
            <a:lnSpc>
              <a:spcPct val="90000"/>
            </a:lnSpc>
            <a:spcBef>
              <a:spcPct val="0"/>
            </a:spcBef>
            <a:spcAft>
              <a:spcPct val="15000"/>
            </a:spcAft>
            <a:buFontTx/>
            <a:buNone/>
          </a:pPr>
          <a:endParaRPr lang="fr-BE" sz="1600" kern="1200" dirty="0"/>
        </a:p>
        <a:p>
          <a:pPr marL="171450" lvl="1" indent="-171450" algn="l" defTabSz="711200">
            <a:lnSpc>
              <a:spcPct val="90000"/>
            </a:lnSpc>
            <a:spcBef>
              <a:spcPct val="0"/>
            </a:spcBef>
            <a:spcAft>
              <a:spcPct val="15000"/>
            </a:spcAft>
            <a:buFontTx/>
            <a:buNone/>
          </a:pPr>
          <a:r>
            <a:rPr lang="fr-BE" sz="1600" kern="1200" dirty="0"/>
            <a:t>Critère protégé par les règles en matière de lutte contre les discriminations.</a:t>
          </a:r>
        </a:p>
        <a:p>
          <a:pPr marL="171450" lvl="1" indent="-171450" algn="l" defTabSz="711200">
            <a:lnSpc>
              <a:spcPct val="90000"/>
            </a:lnSpc>
            <a:spcBef>
              <a:spcPct val="0"/>
            </a:spcBef>
            <a:spcAft>
              <a:spcPct val="15000"/>
            </a:spcAft>
            <a:buChar char="•"/>
          </a:pPr>
          <a:endParaRPr lang="fr-BE" sz="1600" kern="1200"/>
        </a:p>
      </dsp:txBody>
      <dsp:txXfrm>
        <a:off x="0" y="223039"/>
        <a:ext cx="6807515" cy="1360800"/>
      </dsp:txXfrm>
    </dsp:sp>
    <dsp:sp modelId="{DF075303-57EE-4855-B4AE-3D1CF05F0232}">
      <dsp:nvSpPr>
        <dsp:cNvPr id="0" name=""/>
        <dsp:cNvSpPr/>
      </dsp:nvSpPr>
      <dsp:spPr>
        <a:xfrm>
          <a:off x="340375" y="45919"/>
          <a:ext cx="4765260" cy="354240"/>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116" tIns="0" rIns="180116" bIns="0" numCol="1" spcCol="1270" anchor="ctr" anchorCtr="0">
          <a:noAutofit/>
        </a:bodyPr>
        <a:lstStyle/>
        <a:p>
          <a:pPr marL="0" lvl="0" indent="0" algn="l" defTabSz="711200">
            <a:lnSpc>
              <a:spcPct val="90000"/>
            </a:lnSpc>
            <a:spcBef>
              <a:spcPct val="0"/>
            </a:spcBef>
            <a:spcAft>
              <a:spcPct val="35000"/>
            </a:spcAft>
            <a:buNone/>
          </a:pPr>
          <a:r>
            <a:rPr lang="fr-BE" sz="1600" kern="1200" dirty="0"/>
            <a:t>Santé (passée-actuelle-future) du travailleur </a:t>
          </a:r>
        </a:p>
      </dsp:txBody>
      <dsp:txXfrm>
        <a:off x="357668" y="63212"/>
        <a:ext cx="4730674" cy="319654"/>
      </dsp:txXfrm>
    </dsp:sp>
    <dsp:sp modelId="{A2D89B38-BD64-48E6-A4F9-A958958AFB96}">
      <dsp:nvSpPr>
        <dsp:cNvPr id="0" name=""/>
        <dsp:cNvSpPr/>
      </dsp:nvSpPr>
      <dsp:spPr>
        <a:xfrm>
          <a:off x="0" y="1825759"/>
          <a:ext cx="6807515" cy="136080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28339" tIns="249936" rIns="528339" bIns="113792" numCol="1" spcCol="1270" anchor="t" anchorCtr="0">
          <a:noAutofit/>
        </a:bodyPr>
        <a:lstStyle/>
        <a:p>
          <a:pPr marL="0" lvl="1" indent="-171450" algn="l" defTabSz="711200">
            <a:lnSpc>
              <a:spcPct val="90000"/>
            </a:lnSpc>
            <a:spcBef>
              <a:spcPct val="0"/>
            </a:spcBef>
            <a:spcAft>
              <a:spcPct val="15000"/>
            </a:spcAft>
            <a:buFontTx/>
            <a:buNone/>
          </a:pPr>
          <a:endParaRPr lang="fr-BE" sz="1600" kern="1200" dirty="0"/>
        </a:p>
        <a:p>
          <a:pPr marL="0" lvl="1" indent="-171450" algn="l" defTabSz="711200">
            <a:lnSpc>
              <a:spcPct val="90000"/>
            </a:lnSpc>
            <a:spcBef>
              <a:spcPct val="0"/>
            </a:spcBef>
            <a:spcAft>
              <a:spcPct val="15000"/>
            </a:spcAft>
            <a:buFontTx/>
            <a:buNone/>
          </a:pPr>
          <a:r>
            <a:rPr lang="fr-BE" sz="1600" kern="1200" dirty="0"/>
            <a:t>L’employeur qui licencie un travailleur en raison de son état de santé s’expose à une condamnation pour licenciement discriminatoire. </a:t>
          </a:r>
        </a:p>
        <a:p>
          <a:pPr marL="171450" lvl="1" indent="-171450" algn="l" defTabSz="711200">
            <a:lnSpc>
              <a:spcPct val="90000"/>
            </a:lnSpc>
            <a:spcBef>
              <a:spcPct val="0"/>
            </a:spcBef>
            <a:spcAft>
              <a:spcPct val="15000"/>
            </a:spcAft>
            <a:buChar char="•"/>
          </a:pPr>
          <a:endParaRPr lang="fr-BE" sz="1600" kern="1200" dirty="0"/>
        </a:p>
      </dsp:txBody>
      <dsp:txXfrm>
        <a:off x="0" y="1825759"/>
        <a:ext cx="6807515" cy="1360800"/>
      </dsp:txXfrm>
    </dsp:sp>
    <dsp:sp modelId="{750E98F3-8B00-4E25-B038-2E4276E2CD4F}">
      <dsp:nvSpPr>
        <dsp:cNvPr id="0" name=""/>
        <dsp:cNvSpPr/>
      </dsp:nvSpPr>
      <dsp:spPr>
        <a:xfrm>
          <a:off x="340375" y="1648639"/>
          <a:ext cx="4765260" cy="3542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116" tIns="0" rIns="180116" bIns="0" numCol="1" spcCol="1270" anchor="ctr" anchorCtr="0">
          <a:noAutofit/>
        </a:bodyPr>
        <a:lstStyle/>
        <a:p>
          <a:pPr marL="0" lvl="0" indent="0" algn="l" defTabSz="711200">
            <a:lnSpc>
              <a:spcPct val="90000"/>
            </a:lnSpc>
            <a:spcBef>
              <a:spcPct val="0"/>
            </a:spcBef>
            <a:spcAft>
              <a:spcPct val="35000"/>
            </a:spcAft>
            <a:buNone/>
          </a:pPr>
          <a:r>
            <a:rPr lang="fr-BE" sz="1600" kern="1200" dirty="0"/>
            <a:t>Conséquence</a:t>
          </a:r>
        </a:p>
      </dsp:txBody>
      <dsp:txXfrm>
        <a:off x="357668" y="1665932"/>
        <a:ext cx="4730674" cy="319654"/>
      </dsp:txXfrm>
    </dsp:sp>
    <dsp:sp modelId="{77FC4777-DB76-47BE-AE15-1D8447157DCB}">
      <dsp:nvSpPr>
        <dsp:cNvPr id="0" name=""/>
        <dsp:cNvSpPr/>
      </dsp:nvSpPr>
      <dsp:spPr>
        <a:xfrm>
          <a:off x="0" y="3428479"/>
          <a:ext cx="6807515" cy="107730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28339" tIns="249936" rIns="528339" bIns="113792" numCol="1" spcCol="1270" anchor="t" anchorCtr="0">
          <a:noAutofit/>
        </a:bodyPr>
        <a:lstStyle/>
        <a:p>
          <a:pPr marL="171450" lvl="1" indent="0" algn="l" defTabSz="711200">
            <a:lnSpc>
              <a:spcPct val="90000"/>
            </a:lnSpc>
            <a:spcBef>
              <a:spcPct val="0"/>
            </a:spcBef>
            <a:spcAft>
              <a:spcPct val="15000"/>
            </a:spcAft>
            <a:buFontTx/>
            <a:buNone/>
          </a:pPr>
          <a:endParaRPr lang="fr-BE" sz="1600" kern="1200" dirty="0"/>
        </a:p>
        <a:p>
          <a:pPr marL="171450" lvl="1" indent="0" algn="l" defTabSz="711200">
            <a:lnSpc>
              <a:spcPct val="90000"/>
            </a:lnSpc>
            <a:spcBef>
              <a:spcPct val="0"/>
            </a:spcBef>
            <a:spcAft>
              <a:spcPct val="15000"/>
            </a:spcAft>
            <a:buFontTx/>
            <a:buNone/>
          </a:pPr>
          <a:r>
            <a:rPr lang="fr-BE" sz="1600" kern="1200" dirty="0"/>
            <a:t>Payement au travailleur d’une indemnisation dont le montant correspond à 6 mois de rémunération.</a:t>
          </a:r>
        </a:p>
      </dsp:txBody>
      <dsp:txXfrm>
        <a:off x="0" y="3428479"/>
        <a:ext cx="6807515" cy="1077300"/>
      </dsp:txXfrm>
    </dsp:sp>
    <dsp:sp modelId="{D7DFEC99-BE86-4C38-A9D5-F35AA78F1990}">
      <dsp:nvSpPr>
        <dsp:cNvPr id="0" name=""/>
        <dsp:cNvSpPr/>
      </dsp:nvSpPr>
      <dsp:spPr>
        <a:xfrm>
          <a:off x="340375" y="3251359"/>
          <a:ext cx="4765260" cy="354240"/>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116" tIns="0" rIns="180116" bIns="0" numCol="1" spcCol="1270" anchor="ctr" anchorCtr="0">
          <a:noAutofit/>
        </a:bodyPr>
        <a:lstStyle/>
        <a:p>
          <a:pPr marL="0" lvl="0" indent="0" algn="l" defTabSz="711200">
            <a:lnSpc>
              <a:spcPct val="90000"/>
            </a:lnSpc>
            <a:spcBef>
              <a:spcPct val="0"/>
            </a:spcBef>
            <a:spcAft>
              <a:spcPct val="35000"/>
            </a:spcAft>
            <a:buNone/>
          </a:pPr>
          <a:r>
            <a:rPr lang="fr-BE" sz="1600" kern="1200" dirty="0"/>
            <a:t>Sanction </a:t>
          </a:r>
        </a:p>
      </dsp:txBody>
      <dsp:txXfrm>
        <a:off x="357668" y="3268652"/>
        <a:ext cx="4730674" cy="319654"/>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F55EB-1F8B-4778-9E89-02BC7BCFAA13}">
      <dsp:nvSpPr>
        <dsp:cNvPr id="0" name=""/>
        <dsp:cNvSpPr/>
      </dsp:nvSpPr>
      <dsp:spPr>
        <a:xfrm>
          <a:off x="0" y="0"/>
          <a:ext cx="7118599" cy="861421"/>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BE" sz="2400" kern="1200" dirty="0"/>
            <a:t>1) Motifs étrangers à l’état de santé </a:t>
          </a:r>
        </a:p>
      </dsp:txBody>
      <dsp:txXfrm>
        <a:off x="42051" y="42051"/>
        <a:ext cx="7034497" cy="777319"/>
      </dsp:txXfrm>
    </dsp:sp>
    <dsp:sp modelId="{3000CBC9-3AB6-4530-9852-88D4A1545EEB}">
      <dsp:nvSpPr>
        <dsp:cNvPr id="0" name=""/>
        <dsp:cNvSpPr/>
      </dsp:nvSpPr>
      <dsp:spPr>
        <a:xfrm>
          <a:off x="0" y="1354500"/>
          <a:ext cx="7118599" cy="1850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016"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fr-BE" sz="2000" kern="1200" dirty="0"/>
        </a:p>
        <a:p>
          <a:pPr marL="0" lvl="1" indent="-228600" algn="l" defTabSz="889000">
            <a:lnSpc>
              <a:spcPct val="90000"/>
            </a:lnSpc>
            <a:spcBef>
              <a:spcPct val="0"/>
            </a:spcBef>
            <a:spcAft>
              <a:spcPct val="20000"/>
            </a:spcAft>
            <a:buFontTx/>
            <a:buNone/>
          </a:pPr>
          <a:r>
            <a:rPr lang="fr-BE" sz="2000" kern="1200" dirty="0"/>
            <a:t>L’absence d’un travailleur pour maladie ne fait donc pas obstacle à ce qu’il soit procédé à son licenciement pour des motifs liés à son comportement, à la qualité de son travail, ou à ses relations avec ses collègues. </a:t>
          </a:r>
        </a:p>
        <a:p>
          <a:pPr marL="228600" lvl="1" indent="-228600" algn="l" defTabSz="889000">
            <a:lnSpc>
              <a:spcPct val="90000"/>
            </a:lnSpc>
            <a:spcBef>
              <a:spcPct val="0"/>
            </a:spcBef>
            <a:spcAft>
              <a:spcPct val="20000"/>
            </a:spcAft>
            <a:buChar char="•"/>
          </a:pPr>
          <a:endParaRPr lang="fr-BE" sz="2000" kern="1200" dirty="0"/>
        </a:p>
      </dsp:txBody>
      <dsp:txXfrm>
        <a:off x="0" y="1354500"/>
        <a:ext cx="7118599" cy="185006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C9475-4C2C-46F4-88D8-A8D854DB97FB}">
      <dsp:nvSpPr>
        <dsp:cNvPr id="0" name=""/>
        <dsp:cNvSpPr/>
      </dsp:nvSpPr>
      <dsp:spPr>
        <a:xfrm>
          <a:off x="0" y="0"/>
          <a:ext cx="8259242" cy="668536"/>
        </a:xfrm>
        <a:prstGeom prst="round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BE" sz="2400" kern="1200" dirty="0"/>
            <a:t>2) Fondé sur son état de santé mais qui poursuit un but légitime </a:t>
          </a:r>
        </a:p>
      </dsp:txBody>
      <dsp:txXfrm>
        <a:off x="32635" y="32635"/>
        <a:ext cx="8193972" cy="603266"/>
      </dsp:txXfrm>
    </dsp:sp>
    <dsp:sp modelId="{17C39405-DCB7-425C-B0F0-44EA7B8F3982}">
      <dsp:nvSpPr>
        <dsp:cNvPr id="0" name=""/>
        <dsp:cNvSpPr/>
      </dsp:nvSpPr>
      <dsp:spPr>
        <a:xfrm>
          <a:off x="0" y="738240"/>
          <a:ext cx="8259242" cy="3899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231" tIns="22860" rIns="128016" bIns="22860" numCol="1" spcCol="1270" anchor="t" anchorCtr="0">
          <a:noAutofit/>
        </a:bodyPr>
        <a:lstStyle/>
        <a:p>
          <a:pPr marL="0" lvl="1" indent="0" algn="l" defTabSz="400050">
            <a:lnSpc>
              <a:spcPct val="90000"/>
            </a:lnSpc>
            <a:spcBef>
              <a:spcPct val="0"/>
            </a:spcBef>
            <a:spcAft>
              <a:spcPct val="20000"/>
            </a:spcAft>
            <a:buFontTx/>
            <a:buNone/>
          </a:pPr>
          <a:endParaRPr lang="fr-BE" sz="900" kern="1200" dirty="0"/>
        </a:p>
        <a:p>
          <a:pPr marL="0" lvl="1" indent="0" algn="l" defTabSz="800100">
            <a:lnSpc>
              <a:spcPct val="90000"/>
            </a:lnSpc>
            <a:spcBef>
              <a:spcPct val="0"/>
            </a:spcBef>
            <a:spcAft>
              <a:spcPct val="20000"/>
            </a:spcAft>
            <a:buFontTx/>
            <a:buNone/>
          </a:pPr>
          <a:r>
            <a:rPr lang="fr-BE" sz="1800" kern="1200" dirty="0"/>
            <a:t>Exemple de but légitime: l’organisation et le bon fonctionnement du service. </a:t>
          </a:r>
        </a:p>
        <a:p>
          <a:pPr marL="0" lvl="1" indent="0" algn="l" defTabSz="800100">
            <a:lnSpc>
              <a:spcPct val="90000"/>
            </a:lnSpc>
            <a:spcBef>
              <a:spcPct val="0"/>
            </a:spcBef>
            <a:spcAft>
              <a:spcPct val="20000"/>
            </a:spcAft>
            <a:buFontTx/>
            <a:buNone/>
          </a:pPr>
          <a:endParaRPr lang="fr-BE" sz="1800" kern="1200" dirty="0"/>
        </a:p>
        <a:p>
          <a:pPr marL="0" lvl="1" indent="0" algn="l" defTabSz="800100">
            <a:lnSpc>
              <a:spcPct val="90000"/>
            </a:lnSpc>
            <a:spcBef>
              <a:spcPct val="0"/>
            </a:spcBef>
            <a:spcAft>
              <a:spcPct val="20000"/>
            </a:spcAft>
            <a:buFontTx/>
            <a:buNone/>
          </a:pPr>
          <a:r>
            <a:rPr lang="fr-BE" sz="1800" kern="1200" dirty="0"/>
            <a:t>Jurisprudence: une absence de longue durée peut avoir un impact négatif tant sur l’organisation d’un service que sur son bon fonctionnement, et donc justifier un licenciement fondé sur l’état de santé du travailleur. </a:t>
          </a:r>
        </a:p>
        <a:p>
          <a:pPr marL="0" lvl="1" indent="0" algn="l" defTabSz="800100">
            <a:lnSpc>
              <a:spcPct val="90000"/>
            </a:lnSpc>
            <a:spcBef>
              <a:spcPct val="0"/>
            </a:spcBef>
            <a:spcAft>
              <a:spcPct val="20000"/>
            </a:spcAft>
            <a:buFontTx/>
            <a:buNone/>
          </a:pPr>
          <a:endParaRPr lang="fr-BE" sz="1800" kern="1200" dirty="0"/>
        </a:p>
        <a:p>
          <a:pPr marL="631825" lvl="1" indent="0" algn="l" defTabSz="800100">
            <a:lnSpc>
              <a:spcPct val="90000"/>
            </a:lnSpc>
            <a:spcBef>
              <a:spcPct val="0"/>
            </a:spcBef>
            <a:spcAft>
              <a:spcPct val="20000"/>
            </a:spcAft>
            <a:buFontTx/>
            <a:buNone/>
          </a:pPr>
          <a:r>
            <a:rPr lang="fr-BE" sz="1800" kern="1200" dirty="0"/>
            <a:t>Il convient de pouvoir justifier de manière concrète les répercussions négatives que l’absence pour maladie de l’intéressé a sur l’organisation de son service.</a:t>
          </a:r>
        </a:p>
        <a:p>
          <a:pPr marL="0" lvl="1" indent="0" algn="l" defTabSz="800100">
            <a:lnSpc>
              <a:spcPct val="90000"/>
            </a:lnSpc>
            <a:spcBef>
              <a:spcPct val="0"/>
            </a:spcBef>
            <a:spcAft>
              <a:spcPct val="20000"/>
            </a:spcAft>
            <a:buFontTx/>
            <a:buNone/>
          </a:pPr>
          <a:endParaRPr lang="fr-BE" sz="1800" kern="1200" dirty="0"/>
        </a:p>
        <a:p>
          <a:pPr marL="0" lvl="1" indent="0" algn="l" defTabSz="800100">
            <a:lnSpc>
              <a:spcPct val="90000"/>
            </a:lnSpc>
            <a:spcBef>
              <a:spcPct val="0"/>
            </a:spcBef>
            <a:spcAft>
              <a:spcPct val="20000"/>
            </a:spcAft>
            <a:buFontTx/>
            <a:buNone/>
          </a:pPr>
          <a:r>
            <a:rPr lang="fr-BE" sz="1800" kern="1200" dirty="0"/>
            <a:t>Exemples : remplacement d’un travailleur absent, surcharge de travail, heures supplémentaires prestées par le personnel…</a:t>
          </a:r>
        </a:p>
        <a:p>
          <a:pPr marL="0" lvl="1" indent="0" algn="l" defTabSz="889000">
            <a:lnSpc>
              <a:spcPct val="90000"/>
            </a:lnSpc>
            <a:spcBef>
              <a:spcPct val="0"/>
            </a:spcBef>
            <a:spcAft>
              <a:spcPct val="20000"/>
            </a:spcAft>
            <a:buFontTx/>
            <a:buNone/>
          </a:pPr>
          <a:endParaRPr lang="fr-BE" sz="2000" kern="1200" dirty="0"/>
        </a:p>
        <a:p>
          <a:pPr marL="0" lvl="1" indent="0" algn="l" defTabSz="400050">
            <a:lnSpc>
              <a:spcPct val="90000"/>
            </a:lnSpc>
            <a:spcBef>
              <a:spcPct val="0"/>
            </a:spcBef>
            <a:spcAft>
              <a:spcPct val="20000"/>
            </a:spcAft>
            <a:buFontTx/>
            <a:buNone/>
          </a:pPr>
          <a:endParaRPr lang="fr-BE" sz="900" kern="1200" dirty="0"/>
        </a:p>
        <a:p>
          <a:pPr marL="0" lvl="1" indent="0" algn="l" defTabSz="400050">
            <a:lnSpc>
              <a:spcPct val="90000"/>
            </a:lnSpc>
            <a:spcBef>
              <a:spcPct val="0"/>
            </a:spcBef>
            <a:spcAft>
              <a:spcPct val="20000"/>
            </a:spcAft>
            <a:buFontTx/>
            <a:buNone/>
          </a:pPr>
          <a:endParaRPr lang="fr-BE" sz="900" kern="1200" dirty="0"/>
        </a:p>
      </dsp:txBody>
      <dsp:txXfrm>
        <a:off x="0" y="738240"/>
        <a:ext cx="8259242" cy="38997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83269B-D9ED-4FF2-8927-CECE225A2D84}">
      <dsp:nvSpPr>
        <dsp:cNvPr id="0" name=""/>
        <dsp:cNvSpPr/>
      </dsp:nvSpPr>
      <dsp:spPr>
        <a:xfrm>
          <a:off x="2" y="0"/>
          <a:ext cx="8292388" cy="437124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B3B2B3-EE40-46E0-A3A5-9A73017DAD24}">
      <dsp:nvSpPr>
        <dsp:cNvPr id="0" name=""/>
        <dsp:cNvSpPr/>
      </dsp:nvSpPr>
      <dsp:spPr>
        <a:xfrm>
          <a:off x="145869" y="1250971"/>
          <a:ext cx="2657324" cy="1850452"/>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tabLst>
              <a:tab pos="84138" algn="l"/>
            </a:tabLst>
          </a:pPr>
          <a:r>
            <a:rPr lang="fr-BE" sz="2900" kern="1200" dirty="0"/>
            <a:t>Manquements </a:t>
          </a:r>
        </a:p>
        <a:p>
          <a:pPr marL="0" lvl="0" indent="0" algn="ctr" defTabSz="1289050">
            <a:lnSpc>
              <a:spcPct val="90000"/>
            </a:lnSpc>
            <a:spcBef>
              <a:spcPct val="0"/>
            </a:spcBef>
            <a:spcAft>
              <a:spcPct val="35000"/>
            </a:spcAft>
            <a:buNone/>
            <a:tabLst>
              <a:tab pos="84138" algn="l"/>
            </a:tabLst>
          </a:pPr>
          <a:r>
            <a:rPr lang="fr-BE" sz="2900" kern="1200" dirty="0"/>
            <a:t>constatés</a:t>
          </a:r>
        </a:p>
      </dsp:txBody>
      <dsp:txXfrm>
        <a:off x="236201" y="1341303"/>
        <a:ext cx="2476660" cy="16697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A7FCD-A678-468F-A38E-58F142521A20}">
      <dsp:nvSpPr>
        <dsp:cNvPr id="0" name=""/>
        <dsp:cNvSpPr/>
      </dsp:nvSpPr>
      <dsp:spPr>
        <a:xfrm>
          <a:off x="35" y="165279"/>
          <a:ext cx="3423056" cy="651341"/>
        </a:xfrm>
        <a:prstGeom prst="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fr-BE" sz="1800" b="1" kern="1200" dirty="0">
              <a:solidFill>
                <a:schemeClr val="bg1"/>
              </a:solidFill>
            </a:rPr>
            <a:t>Liés au comportement du travailleur </a:t>
          </a:r>
        </a:p>
      </dsp:txBody>
      <dsp:txXfrm>
        <a:off x="35" y="165279"/>
        <a:ext cx="3423056" cy="651341"/>
      </dsp:txXfrm>
    </dsp:sp>
    <dsp:sp modelId="{167B4C9C-B028-40BE-A5D7-A898AEFC81A6}">
      <dsp:nvSpPr>
        <dsp:cNvPr id="0" name=""/>
        <dsp:cNvSpPr/>
      </dsp:nvSpPr>
      <dsp:spPr>
        <a:xfrm>
          <a:off x="35" y="816621"/>
          <a:ext cx="3423056" cy="3162240"/>
        </a:xfrm>
        <a:prstGeom prst="rect">
          <a:avLst/>
        </a:prstGeom>
        <a:solidFill>
          <a:schemeClr val="bg1">
            <a:alpha val="90000"/>
          </a:schemeClr>
        </a:solidFill>
        <a:ln w="127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Tx/>
            <a:buNone/>
          </a:pPr>
          <a:endParaRPr lang="fr-BE" sz="1800" kern="1200" dirty="0"/>
        </a:p>
        <a:p>
          <a:pPr marL="171450" lvl="1" indent="-171450" algn="l" defTabSz="800100">
            <a:lnSpc>
              <a:spcPct val="90000"/>
            </a:lnSpc>
            <a:spcBef>
              <a:spcPct val="0"/>
            </a:spcBef>
            <a:spcAft>
              <a:spcPct val="15000"/>
            </a:spcAft>
            <a:buFontTx/>
            <a:buNone/>
          </a:pPr>
          <a:r>
            <a:rPr lang="fr-BE" sz="1800" kern="1200" dirty="0"/>
            <a:t>exemples:</a:t>
          </a:r>
        </a:p>
        <a:p>
          <a:pPr marL="171450" lvl="1" indent="-171450" algn="l" defTabSz="800100">
            <a:lnSpc>
              <a:spcPct val="90000"/>
            </a:lnSpc>
            <a:spcBef>
              <a:spcPct val="0"/>
            </a:spcBef>
            <a:spcAft>
              <a:spcPct val="15000"/>
            </a:spcAft>
            <a:buFont typeface="Wingdings" panose="05000000000000000000" pitchFamily="2" charset="2"/>
            <a:buChar char="§"/>
          </a:pPr>
          <a:r>
            <a:rPr lang="fr-BE" sz="1800" kern="1200" dirty="0"/>
            <a:t>arrivées tardives, </a:t>
          </a:r>
        </a:p>
        <a:p>
          <a:pPr marL="171450" lvl="1" indent="-171450" algn="l" defTabSz="800100">
            <a:lnSpc>
              <a:spcPct val="90000"/>
            </a:lnSpc>
            <a:spcBef>
              <a:spcPct val="0"/>
            </a:spcBef>
            <a:spcAft>
              <a:spcPct val="15000"/>
            </a:spcAft>
            <a:buFont typeface="Wingdings" panose="05000000000000000000" pitchFamily="2" charset="2"/>
            <a:buChar char="§"/>
          </a:pPr>
          <a:r>
            <a:rPr lang="fr-BE" sz="1800" kern="1200" dirty="0"/>
            <a:t>mésentente avec ses collègues,</a:t>
          </a:r>
        </a:p>
        <a:p>
          <a:pPr marL="171450" lvl="1" indent="-171450" algn="l" defTabSz="800100">
            <a:lnSpc>
              <a:spcPct val="90000"/>
            </a:lnSpc>
            <a:spcBef>
              <a:spcPct val="0"/>
            </a:spcBef>
            <a:spcAft>
              <a:spcPct val="15000"/>
            </a:spcAft>
            <a:buFont typeface="Wingdings" panose="05000000000000000000" pitchFamily="2" charset="2"/>
            <a:buChar char="§"/>
          </a:pPr>
          <a:r>
            <a:rPr lang="fr-BE" sz="1800" kern="1200" dirty="0"/>
            <a:t>altercations,</a:t>
          </a:r>
        </a:p>
        <a:p>
          <a:pPr marL="171450" lvl="1" indent="-171450" algn="l" defTabSz="800100">
            <a:lnSpc>
              <a:spcPct val="90000"/>
            </a:lnSpc>
            <a:spcBef>
              <a:spcPct val="0"/>
            </a:spcBef>
            <a:spcAft>
              <a:spcPct val="15000"/>
            </a:spcAft>
            <a:buFont typeface="Wingdings" panose="05000000000000000000" pitchFamily="2" charset="2"/>
            <a:buChar char="§"/>
          </a:pPr>
          <a:r>
            <a:rPr lang="fr-BE" sz="1800" kern="1200" dirty="0"/>
            <a:t>injures, </a:t>
          </a:r>
        </a:p>
        <a:p>
          <a:pPr marL="171450" lvl="1" indent="-171450" algn="l" defTabSz="800100">
            <a:lnSpc>
              <a:spcPct val="90000"/>
            </a:lnSpc>
            <a:spcBef>
              <a:spcPct val="0"/>
            </a:spcBef>
            <a:spcAft>
              <a:spcPct val="15000"/>
            </a:spcAft>
            <a:buFont typeface="Wingdings" panose="05000000000000000000" pitchFamily="2" charset="2"/>
            <a:buChar char="§"/>
          </a:pPr>
          <a:r>
            <a:rPr lang="fr-BE" sz="1800" kern="1200" dirty="0"/>
            <a:t>violences physiques ou verbales,</a:t>
          </a:r>
        </a:p>
        <a:p>
          <a:pPr marL="171450" lvl="1" indent="-171450" algn="l" defTabSz="800100">
            <a:lnSpc>
              <a:spcPct val="90000"/>
            </a:lnSpc>
            <a:spcBef>
              <a:spcPct val="0"/>
            </a:spcBef>
            <a:spcAft>
              <a:spcPct val="15000"/>
            </a:spcAft>
            <a:buFont typeface="Wingdings" panose="05000000000000000000" pitchFamily="2" charset="2"/>
            <a:buChar char="§"/>
          </a:pPr>
          <a:r>
            <a:rPr lang="fr-BE" sz="1800" kern="1200" dirty="0"/>
            <a:t>comportement inapproprié, </a:t>
          </a:r>
        </a:p>
        <a:p>
          <a:pPr marL="171450" lvl="1" indent="-171450" algn="l" defTabSz="800100">
            <a:lnSpc>
              <a:spcPct val="90000"/>
            </a:lnSpc>
            <a:spcBef>
              <a:spcPct val="0"/>
            </a:spcBef>
            <a:spcAft>
              <a:spcPct val="15000"/>
            </a:spcAft>
            <a:buFont typeface="Wingdings" panose="05000000000000000000" pitchFamily="2" charset="2"/>
            <a:buChar char="§"/>
          </a:pPr>
          <a:r>
            <a:rPr lang="fr-BE" sz="1800" kern="1200" dirty="0"/>
            <a:t>…</a:t>
          </a:r>
        </a:p>
        <a:p>
          <a:pPr marL="171450" lvl="1" indent="-171450" algn="l" defTabSz="800100">
            <a:lnSpc>
              <a:spcPct val="90000"/>
            </a:lnSpc>
            <a:spcBef>
              <a:spcPct val="0"/>
            </a:spcBef>
            <a:spcAft>
              <a:spcPct val="15000"/>
            </a:spcAft>
            <a:buFontTx/>
            <a:buNone/>
          </a:pPr>
          <a:endParaRPr lang="fr-BE" sz="1800" kern="1200" dirty="0"/>
        </a:p>
      </dsp:txBody>
      <dsp:txXfrm>
        <a:off x="35" y="816621"/>
        <a:ext cx="3423056" cy="3162240"/>
      </dsp:txXfrm>
    </dsp:sp>
    <dsp:sp modelId="{591E3989-48BC-4C63-B5D5-24CED1A46EE6}">
      <dsp:nvSpPr>
        <dsp:cNvPr id="0" name=""/>
        <dsp:cNvSpPr/>
      </dsp:nvSpPr>
      <dsp:spPr>
        <a:xfrm>
          <a:off x="3902319" y="155907"/>
          <a:ext cx="3423056" cy="688832"/>
        </a:xfrm>
        <a:prstGeom prst="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fr-BE" sz="1800" b="1" kern="1200" dirty="0">
              <a:solidFill>
                <a:schemeClr val="bg1"/>
              </a:solidFill>
            </a:rPr>
            <a:t>Liés aux aptitudes professionnelles du travailleur</a:t>
          </a:r>
        </a:p>
      </dsp:txBody>
      <dsp:txXfrm>
        <a:off x="3902319" y="155907"/>
        <a:ext cx="3423056" cy="688832"/>
      </dsp:txXfrm>
    </dsp:sp>
    <dsp:sp modelId="{D15C2CFD-70DC-46C9-8017-5486F5E9A243}">
      <dsp:nvSpPr>
        <dsp:cNvPr id="0" name=""/>
        <dsp:cNvSpPr/>
      </dsp:nvSpPr>
      <dsp:spPr>
        <a:xfrm>
          <a:off x="3902355" y="852556"/>
          <a:ext cx="3423056" cy="3162240"/>
        </a:xfrm>
        <a:prstGeom prst="rect">
          <a:avLst/>
        </a:prstGeom>
        <a:solidFill>
          <a:schemeClr val="bg1">
            <a:alpha val="90000"/>
          </a:schemeClr>
        </a:solidFill>
        <a:ln w="127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Tx/>
            <a:buNone/>
          </a:pPr>
          <a:endParaRPr lang="fr-BE" sz="1800" kern="1200" dirty="0"/>
        </a:p>
        <a:p>
          <a:pPr marL="171450" lvl="1" indent="-171450" algn="l" defTabSz="800100">
            <a:lnSpc>
              <a:spcPct val="90000"/>
            </a:lnSpc>
            <a:spcBef>
              <a:spcPct val="0"/>
            </a:spcBef>
            <a:spcAft>
              <a:spcPct val="15000"/>
            </a:spcAft>
            <a:buFontTx/>
            <a:buNone/>
          </a:pPr>
          <a:r>
            <a:rPr lang="fr-BE" sz="1800" kern="1200" dirty="0"/>
            <a:t>exemples:</a:t>
          </a:r>
        </a:p>
        <a:p>
          <a:pPr marL="171450" lvl="1" indent="-171450" algn="l" defTabSz="800100">
            <a:lnSpc>
              <a:spcPct val="90000"/>
            </a:lnSpc>
            <a:spcBef>
              <a:spcPct val="0"/>
            </a:spcBef>
            <a:spcAft>
              <a:spcPct val="15000"/>
            </a:spcAft>
            <a:buFont typeface="Wingdings" panose="05000000000000000000" pitchFamily="2" charset="2"/>
            <a:buChar char="§"/>
          </a:pPr>
          <a:r>
            <a:rPr lang="fr-BE" sz="1800" kern="1200" dirty="0"/>
            <a:t>erreurs dans la gestion de ses dossiers, </a:t>
          </a:r>
        </a:p>
        <a:p>
          <a:pPr marL="171450" lvl="1" indent="-171450" algn="l" defTabSz="800100">
            <a:lnSpc>
              <a:spcPct val="90000"/>
            </a:lnSpc>
            <a:spcBef>
              <a:spcPct val="0"/>
            </a:spcBef>
            <a:spcAft>
              <a:spcPct val="15000"/>
            </a:spcAft>
            <a:buFont typeface="Wingdings" panose="05000000000000000000" pitchFamily="2" charset="2"/>
            <a:buChar char="§"/>
          </a:pPr>
          <a:r>
            <a:rPr lang="fr-BE" sz="1800" kern="1200" dirty="0"/>
            <a:t>non-respect des consignes, </a:t>
          </a:r>
        </a:p>
        <a:p>
          <a:pPr marL="171450" lvl="1" indent="-171450" algn="l" defTabSz="800100">
            <a:lnSpc>
              <a:spcPct val="90000"/>
            </a:lnSpc>
            <a:spcBef>
              <a:spcPct val="0"/>
            </a:spcBef>
            <a:spcAft>
              <a:spcPct val="15000"/>
            </a:spcAft>
            <a:buFont typeface="Wingdings" panose="05000000000000000000" pitchFamily="2" charset="2"/>
            <a:buChar char="§"/>
          </a:pPr>
          <a:r>
            <a:rPr lang="fr-BE" sz="1800" kern="1200" dirty="0"/>
            <a:t>mauvaise compréhension, </a:t>
          </a:r>
        </a:p>
        <a:p>
          <a:pPr marL="171450" lvl="1" indent="-171450" algn="l" defTabSz="800100">
            <a:lnSpc>
              <a:spcPct val="90000"/>
            </a:lnSpc>
            <a:spcBef>
              <a:spcPct val="0"/>
            </a:spcBef>
            <a:spcAft>
              <a:spcPct val="15000"/>
            </a:spcAft>
            <a:buFont typeface="Wingdings" panose="05000000000000000000" pitchFamily="2" charset="2"/>
            <a:buChar char="§"/>
          </a:pPr>
          <a:r>
            <a:rPr lang="fr-BE" sz="1800" kern="1200" dirty="0"/>
            <a:t>… </a:t>
          </a:r>
        </a:p>
        <a:p>
          <a:pPr marL="171450" lvl="1" indent="-171450" algn="l" defTabSz="800100">
            <a:lnSpc>
              <a:spcPct val="90000"/>
            </a:lnSpc>
            <a:spcBef>
              <a:spcPct val="0"/>
            </a:spcBef>
            <a:spcAft>
              <a:spcPct val="15000"/>
            </a:spcAft>
            <a:buFontTx/>
            <a:buNone/>
          </a:pPr>
          <a:endParaRPr lang="fr-BE" sz="1800" kern="1200" dirty="0"/>
        </a:p>
      </dsp:txBody>
      <dsp:txXfrm>
        <a:off x="3902355" y="852556"/>
        <a:ext cx="3423056" cy="31622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11B07-C708-4A6D-BF7B-4C846AB41609}">
      <dsp:nvSpPr>
        <dsp:cNvPr id="0" name=""/>
        <dsp:cNvSpPr/>
      </dsp:nvSpPr>
      <dsp:spPr>
        <a:xfrm>
          <a:off x="0" y="486125"/>
          <a:ext cx="7910450" cy="385875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3939" tIns="520700" rIns="613939" bIns="177800" numCol="1" spcCol="1270" anchor="t" anchorCtr="0">
          <a:noAutofit/>
        </a:bodyPr>
        <a:lstStyle/>
        <a:p>
          <a:pPr marL="228600" lvl="1" indent="-228600" algn="l" defTabSz="1111250">
            <a:lnSpc>
              <a:spcPct val="90000"/>
            </a:lnSpc>
            <a:spcBef>
              <a:spcPct val="0"/>
            </a:spcBef>
            <a:spcAft>
              <a:spcPct val="15000"/>
            </a:spcAft>
            <a:buChar char="•"/>
          </a:pPr>
          <a:endParaRPr lang="fr-BE" sz="2500" kern="1200" dirty="0"/>
        </a:p>
        <a:p>
          <a:pPr marL="228600" lvl="1" indent="-228600" algn="l" defTabSz="1111250">
            <a:lnSpc>
              <a:spcPct val="90000"/>
            </a:lnSpc>
            <a:spcBef>
              <a:spcPct val="0"/>
            </a:spcBef>
            <a:spcAft>
              <a:spcPct val="15000"/>
            </a:spcAft>
            <a:buChar char="•"/>
          </a:pPr>
          <a:r>
            <a:rPr lang="fr-BE" sz="2500" kern="1200" dirty="0"/>
            <a:t>Proportionnalité entre les manquements et la décision de licencier</a:t>
          </a:r>
        </a:p>
        <a:p>
          <a:pPr marL="228600" lvl="1" indent="-228600" algn="l" defTabSz="1111250">
            <a:lnSpc>
              <a:spcPct val="90000"/>
            </a:lnSpc>
            <a:spcBef>
              <a:spcPct val="0"/>
            </a:spcBef>
            <a:spcAft>
              <a:spcPct val="15000"/>
            </a:spcAft>
            <a:buChar char="•"/>
          </a:pPr>
          <a:endParaRPr lang="fr-BE" sz="2500" kern="1200" dirty="0"/>
        </a:p>
        <a:p>
          <a:pPr marL="228600" lvl="1" indent="-228600" algn="l" defTabSz="1111250">
            <a:lnSpc>
              <a:spcPct val="90000"/>
            </a:lnSpc>
            <a:spcBef>
              <a:spcPct val="0"/>
            </a:spcBef>
            <a:spcAft>
              <a:spcPct val="15000"/>
            </a:spcAft>
            <a:buChar char="•"/>
          </a:pPr>
          <a:r>
            <a:rPr lang="fr-BE" sz="2500" kern="1200" dirty="0"/>
            <a:t>Faire preuve de diligence dans la gestion de son personnel </a:t>
          </a:r>
        </a:p>
        <a:p>
          <a:pPr marL="228600" lvl="1" indent="-228600" algn="l" defTabSz="1111250">
            <a:lnSpc>
              <a:spcPct val="90000"/>
            </a:lnSpc>
            <a:spcBef>
              <a:spcPct val="0"/>
            </a:spcBef>
            <a:spcAft>
              <a:spcPct val="15000"/>
            </a:spcAft>
            <a:buChar char="•"/>
          </a:pPr>
          <a:endParaRPr lang="fr-BE" sz="2500" kern="1200" dirty="0"/>
        </a:p>
        <a:p>
          <a:pPr marL="228600" lvl="1" indent="-228600" algn="l" defTabSz="1111250">
            <a:lnSpc>
              <a:spcPct val="90000"/>
            </a:lnSpc>
            <a:spcBef>
              <a:spcPct val="0"/>
            </a:spcBef>
            <a:spcAft>
              <a:spcPct val="15000"/>
            </a:spcAft>
            <a:buChar char="•"/>
          </a:pPr>
          <a:endParaRPr lang="fr-BE" sz="2500" kern="1200" dirty="0"/>
        </a:p>
      </dsp:txBody>
      <dsp:txXfrm>
        <a:off x="0" y="486125"/>
        <a:ext cx="7910450" cy="3858750"/>
      </dsp:txXfrm>
    </dsp:sp>
    <dsp:sp modelId="{47EFDF25-E7B2-4F89-8B82-3E47F57B6EBA}">
      <dsp:nvSpPr>
        <dsp:cNvPr id="0" name=""/>
        <dsp:cNvSpPr/>
      </dsp:nvSpPr>
      <dsp:spPr>
        <a:xfrm>
          <a:off x="395522" y="8860"/>
          <a:ext cx="5537315" cy="846264"/>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297" tIns="0" rIns="209297" bIns="0" numCol="1" spcCol="1270" anchor="ctr" anchorCtr="0">
          <a:noAutofit/>
        </a:bodyPr>
        <a:lstStyle/>
        <a:p>
          <a:pPr marL="0" lvl="0" indent="0" algn="l" defTabSz="1111250">
            <a:lnSpc>
              <a:spcPct val="90000"/>
            </a:lnSpc>
            <a:spcBef>
              <a:spcPct val="0"/>
            </a:spcBef>
            <a:spcAft>
              <a:spcPct val="35000"/>
            </a:spcAft>
            <a:buNone/>
          </a:pPr>
          <a:endParaRPr lang="fr-BE" sz="2500" kern="1200" dirty="0"/>
        </a:p>
        <a:p>
          <a:pPr marL="0" lvl="0" indent="0" algn="l" defTabSz="1111250">
            <a:lnSpc>
              <a:spcPct val="90000"/>
            </a:lnSpc>
            <a:spcBef>
              <a:spcPct val="0"/>
            </a:spcBef>
            <a:spcAft>
              <a:spcPct val="35000"/>
            </a:spcAft>
            <a:buNone/>
          </a:pPr>
          <a:r>
            <a:rPr lang="fr-BE" sz="2500" kern="1200" dirty="0"/>
            <a:t>Employeur normal et raisonnable </a:t>
          </a:r>
          <a:br>
            <a:rPr lang="fr-BE" sz="2500" kern="1200" dirty="0"/>
          </a:br>
          <a:endParaRPr lang="fr-BE" sz="2500" kern="1200" dirty="0"/>
        </a:p>
      </dsp:txBody>
      <dsp:txXfrm>
        <a:off x="436833" y="50171"/>
        <a:ext cx="5454693" cy="7636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83269B-D9ED-4FF2-8927-CECE225A2D84}">
      <dsp:nvSpPr>
        <dsp:cNvPr id="0" name=""/>
        <dsp:cNvSpPr/>
      </dsp:nvSpPr>
      <dsp:spPr>
        <a:xfrm>
          <a:off x="4" y="0"/>
          <a:ext cx="8074810" cy="437124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B3B2B3-EE40-46E0-A3A5-9A73017DAD24}">
      <dsp:nvSpPr>
        <dsp:cNvPr id="0" name=""/>
        <dsp:cNvSpPr/>
      </dsp:nvSpPr>
      <dsp:spPr>
        <a:xfrm>
          <a:off x="232521" y="1373698"/>
          <a:ext cx="2115027" cy="1623847"/>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tabLst>
              <a:tab pos="84138" algn="l"/>
            </a:tabLst>
          </a:pPr>
          <a:r>
            <a:rPr lang="fr-BE" sz="2300" kern="1200" dirty="0"/>
            <a:t>Manquements constatés</a:t>
          </a:r>
        </a:p>
      </dsp:txBody>
      <dsp:txXfrm>
        <a:off x="311791" y="1452968"/>
        <a:ext cx="1956487" cy="1465307"/>
      </dsp:txXfrm>
    </dsp:sp>
    <dsp:sp modelId="{A210EDC8-1B22-47A8-8D8B-0E8A4DDAABAB}">
      <dsp:nvSpPr>
        <dsp:cNvPr id="0" name=""/>
        <dsp:cNvSpPr/>
      </dsp:nvSpPr>
      <dsp:spPr>
        <a:xfrm>
          <a:off x="2607717" y="1369624"/>
          <a:ext cx="2084292" cy="1631995"/>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t>Convocation</a:t>
          </a:r>
        </a:p>
      </dsp:txBody>
      <dsp:txXfrm>
        <a:off x="2687384" y="1449291"/>
        <a:ext cx="1924958" cy="14726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458DD-1669-45CC-92EB-28715A9E59D8}">
      <dsp:nvSpPr>
        <dsp:cNvPr id="0" name=""/>
        <dsp:cNvSpPr/>
      </dsp:nvSpPr>
      <dsp:spPr>
        <a:xfrm>
          <a:off x="6547900" y="734609"/>
          <a:ext cx="1090892" cy="10908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6EC9BC-ABAF-4112-BA6F-47CA7DF2E99F}">
      <dsp:nvSpPr>
        <dsp:cNvPr id="0" name=""/>
        <dsp:cNvSpPr/>
      </dsp:nvSpPr>
      <dsp:spPr>
        <a:xfrm>
          <a:off x="5654945" y="2061343"/>
          <a:ext cx="242420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fr-BE" sz="3600" kern="1200" dirty="0"/>
            <a:t>Auteur </a:t>
          </a:r>
        </a:p>
      </dsp:txBody>
      <dsp:txXfrm>
        <a:off x="5654945" y="2061343"/>
        <a:ext cx="2424206" cy="720000"/>
      </dsp:txXfrm>
    </dsp:sp>
    <dsp:sp modelId="{D37B88BB-D1A1-424D-A538-7FD39A942E5B}">
      <dsp:nvSpPr>
        <dsp:cNvPr id="0" name=""/>
        <dsp:cNvSpPr/>
      </dsp:nvSpPr>
      <dsp:spPr>
        <a:xfrm>
          <a:off x="3683653" y="707991"/>
          <a:ext cx="1090892" cy="10908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C4DE5A-9850-4DD0-8CB3-73D78352ECE1}">
      <dsp:nvSpPr>
        <dsp:cNvPr id="0" name=""/>
        <dsp:cNvSpPr/>
      </dsp:nvSpPr>
      <dsp:spPr>
        <a:xfrm>
          <a:off x="3016996" y="2118483"/>
          <a:ext cx="242420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fr-BE" sz="3600" kern="1200"/>
            <a:t>Forme </a:t>
          </a:r>
        </a:p>
      </dsp:txBody>
      <dsp:txXfrm>
        <a:off x="3016996" y="2118483"/>
        <a:ext cx="2424206" cy="720000"/>
      </dsp:txXfrm>
    </dsp:sp>
    <dsp:sp modelId="{C1D63AF4-E39D-40F7-A6FA-33804E7099AC}">
      <dsp:nvSpPr>
        <dsp:cNvPr id="0" name=""/>
        <dsp:cNvSpPr/>
      </dsp:nvSpPr>
      <dsp:spPr>
        <a:xfrm>
          <a:off x="894874" y="825961"/>
          <a:ext cx="1090892" cy="10908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AAF84F-1F46-478E-8FD5-4A9A5F632798}">
      <dsp:nvSpPr>
        <dsp:cNvPr id="0" name=""/>
        <dsp:cNvSpPr/>
      </dsp:nvSpPr>
      <dsp:spPr>
        <a:xfrm>
          <a:off x="239753" y="2160257"/>
          <a:ext cx="242420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fr-BE" sz="3600" kern="1200" dirty="0"/>
            <a:t>Contenu </a:t>
          </a:r>
        </a:p>
      </dsp:txBody>
      <dsp:txXfrm>
        <a:off x="239753" y="2160257"/>
        <a:ext cx="2424206" cy="720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B3C17-F726-4EB3-A59A-4056E77CE7A8}">
      <dsp:nvSpPr>
        <dsp:cNvPr id="0" name=""/>
        <dsp:cNvSpPr/>
      </dsp:nvSpPr>
      <dsp:spPr>
        <a:xfrm>
          <a:off x="0" y="445158"/>
          <a:ext cx="8364061" cy="4173750"/>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9144" tIns="520700" rIns="649144" bIns="177800" numCol="1" spcCol="1270" anchor="t" anchorCtr="0">
          <a:noAutofit/>
        </a:bodyPr>
        <a:lstStyle/>
        <a:p>
          <a:pPr marL="228600" lvl="1" indent="0" algn="l" defTabSz="1111250">
            <a:lnSpc>
              <a:spcPct val="90000"/>
            </a:lnSpc>
            <a:spcBef>
              <a:spcPct val="0"/>
            </a:spcBef>
            <a:spcAft>
              <a:spcPct val="15000"/>
            </a:spcAft>
            <a:buFontTx/>
            <a:buNone/>
          </a:pPr>
          <a:r>
            <a:rPr lang="fr-BE" sz="2500" kern="1200" dirty="0"/>
            <a:t>Pourquoi doit-on convoquer un travailleur à une audition dans le cadre de la procédure de licenciement ?</a:t>
          </a:r>
        </a:p>
        <a:p>
          <a:pPr marL="228600" lvl="1" indent="0" algn="l" defTabSz="1111250">
            <a:lnSpc>
              <a:spcPct val="90000"/>
            </a:lnSpc>
            <a:spcBef>
              <a:spcPct val="0"/>
            </a:spcBef>
            <a:spcAft>
              <a:spcPct val="15000"/>
            </a:spcAft>
            <a:buFontTx/>
            <a:buNone/>
          </a:pPr>
          <a:endParaRPr lang="fr-BE" sz="2500" kern="1200" dirty="0"/>
        </a:p>
        <a:p>
          <a:pPr marL="228600" lvl="1" indent="0" algn="l" defTabSz="1111250">
            <a:lnSpc>
              <a:spcPct val="90000"/>
            </a:lnSpc>
            <a:spcBef>
              <a:spcPct val="0"/>
            </a:spcBef>
            <a:spcAft>
              <a:spcPct val="15000"/>
            </a:spcAft>
            <a:buFontTx/>
            <a:buNone/>
          </a:pPr>
          <a:r>
            <a:rPr lang="fr-BE" sz="2500" kern="1200" dirty="0"/>
            <a:t>Licenciement  = mesure grave prise à l’encontre d’un travailleur en raison de son comportement</a:t>
          </a:r>
        </a:p>
        <a:p>
          <a:pPr marL="228600" lvl="1" indent="0" algn="l" defTabSz="1111250">
            <a:lnSpc>
              <a:spcPct val="90000"/>
            </a:lnSpc>
            <a:spcBef>
              <a:spcPct val="0"/>
            </a:spcBef>
            <a:spcAft>
              <a:spcPct val="15000"/>
            </a:spcAft>
            <a:buFontTx/>
            <a:buNone/>
          </a:pPr>
          <a:endParaRPr lang="fr-BE" sz="2500" kern="1200" dirty="0"/>
        </a:p>
        <a:p>
          <a:pPr marL="228600" lvl="1" indent="0" algn="l" defTabSz="1111250">
            <a:lnSpc>
              <a:spcPct val="90000"/>
            </a:lnSpc>
            <a:spcBef>
              <a:spcPct val="0"/>
            </a:spcBef>
            <a:spcAft>
              <a:spcPct val="15000"/>
            </a:spcAft>
            <a:buFontTx/>
            <a:buNone/>
          </a:pPr>
          <a:r>
            <a:rPr lang="fr-BE" sz="2500" kern="1200" dirty="0"/>
            <a:t>=&gt; Principe </a:t>
          </a:r>
          <a:r>
            <a:rPr lang="fr-BE" sz="2500" kern="1200" dirty="0" err="1"/>
            <a:t>audi</a:t>
          </a:r>
          <a:r>
            <a:rPr lang="fr-BE" sz="2500" kern="1200" dirty="0"/>
            <a:t> alteram </a:t>
          </a:r>
          <a:r>
            <a:rPr lang="fr-BE" sz="2500" kern="1200" dirty="0" err="1"/>
            <a:t>partem</a:t>
          </a:r>
          <a:r>
            <a:rPr lang="fr-BE" sz="2500" kern="1200" dirty="0"/>
            <a:t> </a:t>
          </a:r>
        </a:p>
        <a:p>
          <a:pPr marL="228600" lvl="1" indent="0" algn="l" defTabSz="1111250">
            <a:lnSpc>
              <a:spcPct val="90000"/>
            </a:lnSpc>
            <a:spcBef>
              <a:spcPct val="0"/>
            </a:spcBef>
            <a:spcAft>
              <a:spcPct val="15000"/>
            </a:spcAft>
            <a:buChar char="•"/>
          </a:pPr>
          <a:endParaRPr lang="fr-BE" sz="2500" kern="1200" dirty="0"/>
        </a:p>
      </dsp:txBody>
      <dsp:txXfrm>
        <a:off x="0" y="445158"/>
        <a:ext cx="8364061" cy="4173750"/>
      </dsp:txXfrm>
    </dsp:sp>
    <dsp:sp modelId="{F7EFB10E-6698-4469-A2A5-1B1C850F9DC8}">
      <dsp:nvSpPr>
        <dsp:cNvPr id="0" name=""/>
        <dsp:cNvSpPr/>
      </dsp:nvSpPr>
      <dsp:spPr>
        <a:xfrm>
          <a:off x="418203" y="76158"/>
          <a:ext cx="5854842" cy="738000"/>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1299" tIns="0" rIns="221299" bIns="0" numCol="1" spcCol="1270" anchor="ctr" anchorCtr="0">
          <a:noAutofit/>
        </a:bodyPr>
        <a:lstStyle/>
        <a:p>
          <a:pPr marL="0" lvl="0" indent="0" algn="l" defTabSz="1111250">
            <a:lnSpc>
              <a:spcPct val="90000"/>
            </a:lnSpc>
            <a:spcBef>
              <a:spcPct val="0"/>
            </a:spcBef>
            <a:spcAft>
              <a:spcPct val="35000"/>
            </a:spcAft>
            <a:buNone/>
          </a:pPr>
          <a:r>
            <a:rPr lang="fr-BE" sz="2500" kern="1200" dirty="0"/>
            <a:t>Raison d’être </a:t>
          </a:r>
        </a:p>
      </dsp:txBody>
      <dsp:txXfrm>
        <a:off x="454229" y="112184"/>
        <a:ext cx="5782790" cy="6659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B3C17-F726-4EB3-A59A-4056E77CE7A8}">
      <dsp:nvSpPr>
        <dsp:cNvPr id="0" name=""/>
        <dsp:cNvSpPr/>
      </dsp:nvSpPr>
      <dsp:spPr>
        <a:xfrm>
          <a:off x="0" y="760215"/>
          <a:ext cx="7393099" cy="4636482"/>
        </a:xfrm>
        <a:prstGeom prst="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3787" tIns="146629" rIns="573787" bIns="128016" numCol="1" spcCol="1270" anchor="t" anchorCtr="0">
          <a:noAutofit/>
        </a:bodyPr>
        <a:lstStyle/>
        <a:p>
          <a:pPr marL="114300" lvl="1" indent="0" algn="l" defTabSz="666750">
            <a:lnSpc>
              <a:spcPct val="90000"/>
            </a:lnSpc>
            <a:spcBef>
              <a:spcPct val="0"/>
            </a:spcBef>
            <a:spcAft>
              <a:spcPct val="15000"/>
            </a:spcAft>
            <a:buFontTx/>
            <a:buNone/>
          </a:pPr>
          <a:endParaRPr lang="fr-BE" sz="1500" kern="1200" dirty="0"/>
        </a:p>
        <a:p>
          <a:pPr marL="114300" lvl="1" indent="0" algn="l" defTabSz="666750">
            <a:lnSpc>
              <a:spcPct val="90000"/>
            </a:lnSpc>
            <a:spcBef>
              <a:spcPct val="0"/>
            </a:spcBef>
            <a:spcAft>
              <a:spcPct val="15000"/>
            </a:spcAft>
            <a:buFont typeface="Wingdings" panose="05000000000000000000" pitchFamily="2" charset="2"/>
            <a:buChar char="Ø"/>
          </a:pPr>
          <a:endParaRPr lang="fr-BE" sz="1500" kern="1200" dirty="0"/>
        </a:p>
        <a:p>
          <a:pPr marL="171450" lvl="1" indent="0" algn="l" defTabSz="800100">
            <a:lnSpc>
              <a:spcPct val="90000"/>
            </a:lnSpc>
            <a:spcBef>
              <a:spcPct val="0"/>
            </a:spcBef>
            <a:spcAft>
              <a:spcPct val="15000"/>
            </a:spcAft>
            <a:buFont typeface="Wingdings" panose="05000000000000000000" pitchFamily="2" charset="2"/>
            <a:buChar char="Ø"/>
          </a:pPr>
          <a:r>
            <a:rPr lang="fr-BE" sz="1800" kern="1200" dirty="0"/>
            <a:t>les motifs qui ont conduit le supérieur du travailleur à le convoquer à une audition;</a:t>
          </a:r>
        </a:p>
        <a:p>
          <a:pPr marL="171450" lvl="1" indent="0" algn="l" defTabSz="800100">
            <a:lnSpc>
              <a:spcPct val="90000"/>
            </a:lnSpc>
            <a:spcBef>
              <a:spcPct val="0"/>
            </a:spcBef>
            <a:spcAft>
              <a:spcPct val="15000"/>
            </a:spcAft>
            <a:buFont typeface="Wingdings" panose="05000000000000000000" pitchFamily="2" charset="2"/>
            <a:buChar char="Ø"/>
          </a:pPr>
          <a:endParaRPr lang="fr-BE" sz="1800" kern="1200" dirty="0"/>
        </a:p>
        <a:p>
          <a:pPr marL="171450" lvl="1" indent="0" algn="l" defTabSz="800100">
            <a:lnSpc>
              <a:spcPct val="90000"/>
            </a:lnSpc>
            <a:spcBef>
              <a:spcPct val="0"/>
            </a:spcBef>
            <a:spcAft>
              <a:spcPct val="15000"/>
            </a:spcAft>
            <a:buFont typeface="Wingdings" panose="05000000000000000000" pitchFamily="2" charset="2"/>
            <a:buChar char="Ø"/>
          </a:pPr>
          <a:r>
            <a:rPr lang="fr-BE" sz="1800" kern="1200" dirty="0"/>
            <a:t>leur impact éventuel sur sa relation de travail;</a:t>
          </a:r>
        </a:p>
        <a:p>
          <a:pPr marL="171450" lvl="1" indent="0" algn="l" defTabSz="800100">
            <a:lnSpc>
              <a:spcPct val="90000"/>
            </a:lnSpc>
            <a:spcBef>
              <a:spcPct val="0"/>
            </a:spcBef>
            <a:spcAft>
              <a:spcPct val="15000"/>
            </a:spcAft>
            <a:buFont typeface="Wingdings" panose="05000000000000000000" pitchFamily="2" charset="2"/>
            <a:buChar char="Ø"/>
          </a:pPr>
          <a:endParaRPr lang="fr-BE" sz="1800" kern="1200" dirty="0"/>
        </a:p>
        <a:p>
          <a:pPr marL="171450" lvl="1" indent="0" algn="l" defTabSz="800100">
            <a:lnSpc>
              <a:spcPct val="90000"/>
            </a:lnSpc>
            <a:spcBef>
              <a:spcPct val="0"/>
            </a:spcBef>
            <a:spcAft>
              <a:spcPct val="15000"/>
            </a:spcAft>
            <a:buFont typeface="Wingdings" panose="05000000000000000000" pitchFamily="2" charset="2"/>
            <a:buChar char="Ø"/>
          </a:pPr>
          <a:r>
            <a:rPr lang="fr-BE" sz="1800" kern="1200" dirty="0"/>
            <a:t>la date, l’heure, et le lieu de l’audition ;</a:t>
          </a:r>
        </a:p>
        <a:p>
          <a:pPr marL="171450" lvl="1" indent="0" algn="l" defTabSz="800100">
            <a:lnSpc>
              <a:spcPct val="90000"/>
            </a:lnSpc>
            <a:spcBef>
              <a:spcPct val="0"/>
            </a:spcBef>
            <a:spcAft>
              <a:spcPct val="15000"/>
            </a:spcAft>
            <a:buFont typeface="Wingdings" panose="05000000000000000000" pitchFamily="2" charset="2"/>
            <a:buNone/>
          </a:pPr>
          <a:r>
            <a:rPr lang="fr-BE" sz="1800" kern="1200" dirty="0"/>
            <a:t> </a:t>
          </a:r>
        </a:p>
        <a:p>
          <a:pPr marL="171450" lvl="1" indent="0" algn="l" defTabSz="800100">
            <a:lnSpc>
              <a:spcPct val="90000"/>
            </a:lnSpc>
            <a:spcBef>
              <a:spcPct val="0"/>
            </a:spcBef>
            <a:spcAft>
              <a:spcPct val="15000"/>
            </a:spcAft>
            <a:buFont typeface="Wingdings" panose="05000000000000000000" pitchFamily="2" charset="2"/>
            <a:buChar char="Ø"/>
          </a:pPr>
          <a:r>
            <a:rPr lang="fr-BE" sz="1800" kern="1200" dirty="0"/>
            <a:t>la possibilité donnée au travailleur d'être assisté de la personne de son choix ; </a:t>
          </a:r>
        </a:p>
        <a:p>
          <a:pPr marL="171450" lvl="1" indent="0" algn="l" defTabSz="800100">
            <a:lnSpc>
              <a:spcPct val="90000"/>
            </a:lnSpc>
            <a:spcBef>
              <a:spcPct val="0"/>
            </a:spcBef>
            <a:spcAft>
              <a:spcPct val="15000"/>
            </a:spcAft>
            <a:buFont typeface="Wingdings" panose="05000000000000000000" pitchFamily="2" charset="2"/>
            <a:buNone/>
          </a:pPr>
          <a:r>
            <a:rPr lang="fr-BE" sz="1800" kern="1200" dirty="0"/>
            <a:t> </a:t>
          </a:r>
        </a:p>
        <a:p>
          <a:pPr marL="171450" lvl="1" indent="0" algn="l" defTabSz="800100">
            <a:lnSpc>
              <a:spcPct val="90000"/>
            </a:lnSpc>
            <a:spcBef>
              <a:spcPct val="0"/>
            </a:spcBef>
            <a:spcAft>
              <a:spcPct val="15000"/>
            </a:spcAft>
            <a:buFont typeface="Wingdings" panose="05000000000000000000" pitchFamily="2" charset="2"/>
            <a:buChar char="Ø"/>
          </a:pPr>
          <a:r>
            <a:rPr lang="fr-BE" sz="1800" kern="1200" dirty="0"/>
            <a:t>la possibilité de consulter son dossier personnel ; </a:t>
          </a:r>
        </a:p>
        <a:p>
          <a:pPr marL="171450" lvl="1" indent="0" algn="l" defTabSz="800100">
            <a:lnSpc>
              <a:spcPct val="90000"/>
            </a:lnSpc>
            <a:spcBef>
              <a:spcPct val="0"/>
            </a:spcBef>
            <a:spcAft>
              <a:spcPct val="15000"/>
            </a:spcAft>
            <a:buFont typeface="Wingdings" panose="05000000000000000000" pitchFamily="2" charset="2"/>
            <a:buNone/>
          </a:pPr>
          <a:endParaRPr lang="fr-BE" sz="1800" kern="1200" dirty="0"/>
        </a:p>
        <a:p>
          <a:pPr marL="171450" lvl="1" indent="0" algn="l" defTabSz="800100">
            <a:lnSpc>
              <a:spcPct val="90000"/>
            </a:lnSpc>
            <a:spcBef>
              <a:spcPct val="0"/>
            </a:spcBef>
            <a:spcAft>
              <a:spcPct val="15000"/>
            </a:spcAft>
            <a:buFont typeface="Wingdings" panose="05000000000000000000" pitchFamily="2" charset="2"/>
            <a:buChar char="Ø"/>
          </a:pPr>
          <a:r>
            <a:rPr lang="fr-BE" sz="1800" kern="1200" dirty="0"/>
            <a:t>la possibilité de faire valoir le cas échéant ses observations par écrit. </a:t>
          </a:r>
        </a:p>
        <a:p>
          <a:pPr marL="114300" lvl="1" indent="0" algn="l" defTabSz="666750">
            <a:lnSpc>
              <a:spcPct val="90000"/>
            </a:lnSpc>
            <a:spcBef>
              <a:spcPct val="0"/>
            </a:spcBef>
            <a:spcAft>
              <a:spcPct val="15000"/>
            </a:spcAft>
            <a:buFontTx/>
            <a:buNone/>
          </a:pPr>
          <a:endParaRPr lang="fr-BE" sz="1500" kern="1200" dirty="0"/>
        </a:p>
        <a:p>
          <a:pPr marL="171450" lvl="1" indent="0" algn="l" defTabSz="800100">
            <a:lnSpc>
              <a:spcPct val="90000"/>
            </a:lnSpc>
            <a:spcBef>
              <a:spcPct val="0"/>
            </a:spcBef>
            <a:spcAft>
              <a:spcPct val="15000"/>
            </a:spcAft>
            <a:buFontTx/>
            <a:buNone/>
          </a:pPr>
          <a:endParaRPr lang="fr-BE" sz="1800" kern="1200" dirty="0"/>
        </a:p>
        <a:p>
          <a:pPr marL="114300" lvl="1" indent="0" algn="l" defTabSz="666750">
            <a:lnSpc>
              <a:spcPct val="90000"/>
            </a:lnSpc>
            <a:spcBef>
              <a:spcPct val="0"/>
            </a:spcBef>
            <a:spcAft>
              <a:spcPct val="15000"/>
            </a:spcAft>
            <a:buFontTx/>
            <a:buNone/>
          </a:pPr>
          <a:endParaRPr lang="fr-BE" sz="1500" kern="1200" dirty="0"/>
        </a:p>
        <a:p>
          <a:pPr marL="114300" lvl="1" indent="0" algn="l" defTabSz="666750">
            <a:lnSpc>
              <a:spcPct val="90000"/>
            </a:lnSpc>
            <a:spcBef>
              <a:spcPct val="0"/>
            </a:spcBef>
            <a:spcAft>
              <a:spcPct val="15000"/>
            </a:spcAft>
            <a:buChar char="•"/>
          </a:pPr>
          <a:endParaRPr lang="fr-BE" sz="1500" kern="1200" dirty="0"/>
        </a:p>
      </dsp:txBody>
      <dsp:txXfrm>
        <a:off x="0" y="760215"/>
        <a:ext cx="7393099" cy="4636482"/>
      </dsp:txXfrm>
    </dsp:sp>
    <dsp:sp modelId="{F7EFB10E-6698-4469-A2A5-1B1C850F9DC8}">
      <dsp:nvSpPr>
        <dsp:cNvPr id="0" name=""/>
        <dsp:cNvSpPr/>
      </dsp:nvSpPr>
      <dsp:spPr>
        <a:xfrm>
          <a:off x="315269" y="305480"/>
          <a:ext cx="5170115" cy="819819"/>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609" tIns="0" rIns="195609" bIns="0" numCol="1" spcCol="1270" anchor="ctr" anchorCtr="0">
          <a:noAutofit/>
        </a:bodyPr>
        <a:lstStyle/>
        <a:p>
          <a:pPr marL="0" lvl="0" indent="0" algn="l" defTabSz="1244600">
            <a:lnSpc>
              <a:spcPct val="90000"/>
            </a:lnSpc>
            <a:spcBef>
              <a:spcPct val="0"/>
            </a:spcBef>
            <a:spcAft>
              <a:spcPct val="35000"/>
            </a:spcAft>
            <a:buNone/>
          </a:pPr>
          <a:r>
            <a:rPr lang="fr-BE" sz="2800" kern="1200" dirty="0"/>
            <a:t>Contenu</a:t>
          </a:r>
          <a:r>
            <a:rPr lang="fr-BE" sz="1800" kern="1200" dirty="0"/>
            <a:t>  </a:t>
          </a:r>
        </a:p>
      </dsp:txBody>
      <dsp:txXfrm>
        <a:off x="355289" y="345500"/>
        <a:ext cx="5090075" cy="73977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3A034F-D55A-4A24-B84D-19E71A2D5415}" type="datetimeFigureOut">
              <a:rPr lang="fr-BE" smtClean="0"/>
              <a:t>17-03-23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5C1762-23E7-4061-A398-12F0836E7FCC}" type="slidenum">
              <a:rPr lang="fr-BE" smtClean="0"/>
              <a:t>‹N°›</a:t>
            </a:fld>
            <a:endParaRPr lang="fr-BE"/>
          </a:p>
        </p:txBody>
      </p:sp>
    </p:spTree>
    <p:extLst>
      <p:ext uri="{BB962C8B-B14F-4D97-AF65-F5344CB8AC3E}">
        <p14:creationId xmlns:p14="http://schemas.microsoft.com/office/powerpoint/2010/main" val="2340064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71C7C-CBDF-E8DE-AB67-DE260CC9008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D51B8C71-571C-A81F-1126-AB98A9893D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85842555-94B6-0948-A474-9EC95D07156B}"/>
              </a:ext>
            </a:extLst>
          </p:cNvPr>
          <p:cNvSpPr>
            <a:spLocks noGrp="1"/>
          </p:cNvSpPr>
          <p:nvPr>
            <p:ph type="dt" sz="half" idx="10"/>
          </p:nvPr>
        </p:nvSpPr>
        <p:spPr/>
        <p:txBody>
          <a:bodyPr/>
          <a:lstStyle/>
          <a:p>
            <a:fld id="{0A143414-7F59-4EB9-A511-A351E9D0E484}" type="datetime1">
              <a:rPr lang="fr-BE" smtClean="0"/>
              <a:t>17-03-23</a:t>
            </a:fld>
            <a:endParaRPr lang="fr-BE"/>
          </a:p>
        </p:txBody>
      </p:sp>
      <p:sp>
        <p:nvSpPr>
          <p:cNvPr id="5" name="Espace réservé du pied de page 4">
            <a:extLst>
              <a:ext uri="{FF2B5EF4-FFF2-40B4-BE49-F238E27FC236}">
                <a16:creationId xmlns:a16="http://schemas.microsoft.com/office/drawing/2014/main" id="{AF2CED76-C5F6-46EC-A2D3-7198168A5EA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7211B28-D998-89F8-F7C2-D9E49CCC8A9F}"/>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575813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84FBB6-DDB4-1F04-E892-A18AAFB4FF67}"/>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24C5E2C7-3079-DC2C-C497-B6DB91A69FD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6CC13B36-6231-4E26-7DA0-6ECD0F2D78EC}"/>
              </a:ext>
            </a:extLst>
          </p:cNvPr>
          <p:cNvSpPr>
            <a:spLocks noGrp="1"/>
          </p:cNvSpPr>
          <p:nvPr>
            <p:ph type="dt" sz="half" idx="10"/>
          </p:nvPr>
        </p:nvSpPr>
        <p:spPr/>
        <p:txBody>
          <a:bodyPr/>
          <a:lstStyle/>
          <a:p>
            <a:fld id="{10A2182C-FD75-449C-A0C1-886F2ECB10D7}" type="datetime1">
              <a:rPr lang="fr-BE" smtClean="0"/>
              <a:t>17-03-23</a:t>
            </a:fld>
            <a:endParaRPr lang="fr-BE"/>
          </a:p>
        </p:txBody>
      </p:sp>
      <p:sp>
        <p:nvSpPr>
          <p:cNvPr id="5" name="Espace réservé du pied de page 4">
            <a:extLst>
              <a:ext uri="{FF2B5EF4-FFF2-40B4-BE49-F238E27FC236}">
                <a16:creationId xmlns:a16="http://schemas.microsoft.com/office/drawing/2014/main" id="{12E38473-E4A2-97AD-E0C3-99877A970D88}"/>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978D9AC5-0C36-1670-F6E5-384C8EACD0A9}"/>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292324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FFB0EA8-2042-83C0-9FE4-E4969627C1D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4CBA74B4-8FB2-3617-8CFC-2E395675393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14D918D5-2D31-2121-37A9-EECBB674A49E}"/>
              </a:ext>
            </a:extLst>
          </p:cNvPr>
          <p:cNvSpPr>
            <a:spLocks noGrp="1"/>
          </p:cNvSpPr>
          <p:nvPr>
            <p:ph type="dt" sz="half" idx="10"/>
          </p:nvPr>
        </p:nvSpPr>
        <p:spPr/>
        <p:txBody>
          <a:bodyPr/>
          <a:lstStyle/>
          <a:p>
            <a:fld id="{6518E809-5687-4B4F-B47C-5821CC651E49}" type="datetime1">
              <a:rPr lang="fr-BE" smtClean="0"/>
              <a:t>17-03-23</a:t>
            </a:fld>
            <a:endParaRPr lang="fr-BE"/>
          </a:p>
        </p:txBody>
      </p:sp>
      <p:sp>
        <p:nvSpPr>
          <p:cNvPr id="5" name="Espace réservé du pied de page 4">
            <a:extLst>
              <a:ext uri="{FF2B5EF4-FFF2-40B4-BE49-F238E27FC236}">
                <a16:creationId xmlns:a16="http://schemas.microsoft.com/office/drawing/2014/main" id="{E6B2724D-F845-09D5-65D5-1917CEBBD86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D086966B-13F4-113D-0D16-2D50EF71CE53}"/>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1281942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27CC46-6EE0-9F2D-3CD8-D5D0BD7749F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A55211AA-B631-693E-FAA8-3F72F47199A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E61B0481-5965-C698-5EFD-3A83C20C5FC2}"/>
              </a:ext>
            </a:extLst>
          </p:cNvPr>
          <p:cNvSpPr>
            <a:spLocks noGrp="1"/>
          </p:cNvSpPr>
          <p:nvPr>
            <p:ph type="dt" sz="half" idx="10"/>
          </p:nvPr>
        </p:nvSpPr>
        <p:spPr/>
        <p:txBody>
          <a:bodyPr/>
          <a:lstStyle/>
          <a:p>
            <a:fld id="{0C63BEBF-6CD8-44D5-BF1A-99C9F8496955}" type="datetime1">
              <a:rPr lang="fr-BE" smtClean="0"/>
              <a:t>17-03-23</a:t>
            </a:fld>
            <a:endParaRPr lang="fr-BE"/>
          </a:p>
        </p:txBody>
      </p:sp>
      <p:sp>
        <p:nvSpPr>
          <p:cNvPr id="5" name="Espace réservé du pied de page 4">
            <a:extLst>
              <a:ext uri="{FF2B5EF4-FFF2-40B4-BE49-F238E27FC236}">
                <a16:creationId xmlns:a16="http://schemas.microsoft.com/office/drawing/2014/main" id="{C4411008-61E0-CF82-E61E-E3C1892E9A2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183D511B-0329-8859-5317-C7F7043E006C}"/>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33324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3DC81-4583-0D51-51D0-1A48638FDFE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26CB7601-CF24-3100-69B7-EFE381E98C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22D2C16-1330-B958-5901-87F3D0195F6A}"/>
              </a:ext>
            </a:extLst>
          </p:cNvPr>
          <p:cNvSpPr>
            <a:spLocks noGrp="1"/>
          </p:cNvSpPr>
          <p:nvPr>
            <p:ph type="dt" sz="half" idx="10"/>
          </p:nvPr>
        </p:nvSpPr>
        <p:spPr/>
        <p:txBody>
          <a:bodyPr/>
          <a:lstStyle/>
          <a:p>
            <a:fld id="{DC6BFFB6-C98F-4082-8A87-E0E58211C3AE}" type="datetime1">
              <a:rPr lang="fr-BE" smtClean="0"/>
              <a:t>17-03-23</a:t>
            </a:fld>
            <a:endParaRPr lang="fr-BE"/>
          </a:p>
        </p:txBody>
      </p:sp>
      <p:sp>
        <p:nvSpPr>
          <p:cNvPr id="5" name="Espace réservé du pied de page 4">
            <a:extLst>
              <a:ext uri="{FF2B5EF4-FFF2-40B4-BE49-F238E27FC236}">
                <a16:creationId xmlns:a16="http://schemas.microsoft.com/office/drawing/2014/main" id="{C661267F-C4A5-F8B8-8C0C-2E0A03BAE8E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C0DE011E-F7AC-4E88-75BF-B4AFB6F72702}"/>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1140972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84181-1132-76F8-AD7E-536D02D9FEC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4FF1113F-B805-5DC5-FCD4-0DEF5D23301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CE62DDC1-E919-5FB7-183F-9600B5567DE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385B42E1-3033-A30E-00BB-36003D4B9AC0}"/>
              </a:ext>
            </a:extLst>
          </p:cNvPr>
          <p:cNvSpPr>
            <a:spLocks noGrp="1"/>
          </p:cNvSpPr>
          <p:nvPr>
            <p:ph type="dt" sz="half" idx="10"/>
          </p:nvPr>
        </p:nvSpPr>
        <p:spPr/>
        <p:txBody>
          <a:bodyPr/>
          <a:lstStyle/>
          <a:p>
            <a:fld id="{3E04B00C-6B63-4A3F-B8C6-05C7D5A4365A}" type="datetime1">
              <a:rPr lang="fr-BE" smtClean="0"/>
              <a:t>17-03-23</a:t>
            </a:fld>
            <a:endParaRPr lang="fr-BE"/>
          </a:p>
        </p:txBody>
      </p:sp>
      <p:sp>
        <p:nvSpPr>
          <p:cNvPr id="6" name="Espace réservé du pied de page 5">
            <a:extLst>
              <a:ext uri="{FF2B5EF4-FFF2-40B4-BE49-F238E27FC236}">
                <a16:creationId xmlns:a16="http://schemas.microsoft.com/office/drawing/2014/main" id="{F3049304-0C42-C34D-D0EB-E16141EDE631}"/>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253433A9-7A98-1974-A1B5-78DDD5E1C942}"/>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267000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5D5299-D359-3019-281D-1EE04DF66592}"/>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FF488D77-737C-4929-6513-3E9889C566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9A1A880-3C27-268D-8839-C540B233B1E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33A216A3-BBAA-6C75-14E1-3C55A05A18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8CFCCCB-0DFC-1A99-BFF6-C047ACF4435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90485F30-FA14-9B61-2AB2-DA45191BB1B7}"/>
              </a:ext>
            </a:extLst>
          </p:cNvPr>
          <p:cNvSpPr>
            <a:spLocks noGrp="1"/>
          </p:cNvSpPr>
          <p:nvPr>
            <p:ph type="dt" sz="half" idx="10"/>
          </p:nvPr>
        </p:nvSpPr>
        <p:spPr/>
        <p:txBody>
          <a:bodyPr/>
          <a:lstStyle/>
          <a:p>
            <a:fld id="{D00F904D-575F-4833-8E34-CF9C2941F70F}" type="datetime1">
              <a:rPr lang="fr-BE" smtClean="0"/>
              <a:t>17-03-23</a:t>
            </a:fld>
            <a:endParaRPr lang="fr-BE"/>
          </a:p>
        </p:txBody>
      </p:sp>
      <p:sp>
        <p:nvSpPr>
          <p:cNvPr id="8" name="Espace réservé du pied de page 7">
            <a:extLst>
              <a:ext uri="{FF2B5EF4-FFF2-40B4-BE49-F238E27FC236}">
                <a16:creationId xmlns:a16="http://schemas.microsoft.com/office/drawing/2014/main" id="{F5B18F0E-C61B-D34F-FC82-7FF7EC7FBA98}"/>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DEF656EF-1203-D4A7-E2F3-78C5DCE0028E}"/>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321361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4FBBA5-B48D-1A6A-D9CB-7C1CE6900CFE}"/>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40B66D88-5528-F632-7E58-B9B96EC423ED}"/>
              </a:ext>
            </a:extLst>
          </p:cNvPr>
          <p:cNvSpPr>
            <a:spLocks noGrp="1"/>
          </p:cNvSpPr>
          <p:nvPr>
            <p:ph type="dt" sz="half" idx="10"/>
          </p:nvPr>
        </p:nvSpPr>
        <p:spPr/>
        <p:txBody>
          <a:bodyPr/>
          <a:lstStyle/>
          <a:p>
            <a:fld id="{5DE16263-82BF-48AB-A78E-B574F8552CE9}" type="datetime1">
              <a:rPr lang="fr-BE" smtClean="0"/>
              <a:t>17-03-23</a:t>
            </a:fld>
            <a:endParaRPr lang="fr-BE"/>
          </a:p>
        </p:txBody>
      </p:sp>
      <p:sp>
        <p:nvSpPr>
          <p:cNvPr id="4" name="Espace réservé du pied de page 3">
            <a:extLst>
              <a:ext uri="{FF2B5EF4-FFF2-40B4-BE49-F238E27FC236}">
                <a16:creationId xmlns:a16="http://schemas.microsoft.com/office/drawing/2014/main" id="{30C8E5F8-8BD6-A1E3-B83C-F21807C87EF9}"/>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680CB695-2608-F1B7-E981-53C184B2D1B3}"/>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47251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573EB25-D7EB-DF94-E4B3-B4C505642720}"/>
              </a:ext>
            </a:extLst>
          </p:cNvPr>
          <p:cNvSpPr>
            <a:spLocks noGrp="1"/>
          </p:cNvSpPr>
          <p:nvPr>
            <p:ph type="dt" sz="half" idx="10"/>
          </p:nvPr>
        </p:nvSpPr>
        <p:spPr/>
        <p:txBody>
          <a:bodyPr/>
          <a:lstStyle/>
          <a:p>
            <a:fld id="{21319239-D012-4880-8D91-3BF33EFE96F7}" type="datetime1">
              <a:rPr lang="fr-BE" smtClean="0"/>
              <a:t>17-03-23</a:t>
            </a:fld>
            <a:endParaRPr lang="fr-BE"/>
          </a:p>
        </p:txBody>
      </p:sp>
      <p:sp>
        <p:nvSpPr>
          <p:cNvPr id="3" name="Espace réservé du pied de page 2">
            <a:extLst>
              <a:ext uri="{FF2B5EF4-FFF2-40B4-BE49-F238E27FC236}">
                <a16:creationId xmlns:a16="http://schemas.microsoft.com/office/drawing/2014/main" id="{8DB8CC1B-02EE-3F26-B40A-2579CE3C42EC}"/>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E69F7E57-78F3-8F94-DF3C-A218925D1EFC}"/>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293767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87A111-C49B-B79B-F7BA-28754788E56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BE4F7EE2-A511-0BAE-52BE-0385E78FA8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148A19C4-1840-2BD5-0B7C-CB6FA8413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F584BF2-C164-0270-D168-E8311304E505}"/>
              </a:ext>
            </a:extLst>
          </p:cNvPr>
          <p:cNvSpPr>
            <a:spLocks noGrp="1"/>
          </p:cNvSpPr>
          <p:nvPr>
            <p:ph type="dt" sz="half" idx="10"/>
          </p:nvPr>
        </p:nvSpPr>
        <p:spPr/>
        <p:txBody>
          <a:bodyPr/>
          <a:lstStyle/>
          <a:p>
            <a:fld id="{3194C8A0-DE2C-4DE7-BFC7-475E7CBB2D71}" type="datetime1">
              <a:rPr lang="fr-BE" smtClean="0"/>
              <a:t>17-03-23</a:t>
            </a:fld>
            <a:endParaRPr lang="fr-BE"/>
          </a:p>
        </p:txBody>
      </p:sp>
      <p:sp>
        <p:nvSpPr>
          <p:cNvPr id="6" name="Espace réservé du pied de page 5">
            <a:extLst>
              <a:ext uri="{FF2B5EF4-FFF2-40B4-BE49-F238E27FC236}">
                <a16:creationId xmlns:a16="http://schemas.microsoft.com/office/drawing/2014/main" id="{2503707F-33F4-B5E7-8424-F0C7B403379E}"/>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4C5BC87B-8EC9-7AA1-4D47-58CD6701878B}"/>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3710357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4CC144-EEA9-156F-2A2D-581385ED7D4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A6BB6279-1862-F485-44BE-843790925B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95D4D3B3-24A8-F054-EE22-7FF044AD2D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A64685D-834F-5054-0EE7-B8CE2767EF27}"/>
              </a:ext>
            </a:extLst>
          </p:cNvPr>
          <p:cNvSpPr>
            <a:spLocks noGrp="1"/>
          </p:cNvSpPr>
          <p:nvPr>
            <p:ph type="dt" sz="half" idx="10"/>
          </p:nvPr>
        </p:nvSpPr>
        <p:spPr/>
        <p:txBody>
          <a:bodyPr/>
          <a:lstStyle/>
          <a:p>
            <a:fld id="{48078240-95F6-4FED-83B8-3ABC1E001E2B}" type="datetime1">
              <a:rPr lang="fr-BE" smtClean="0"/>
              <a:t>17-03-23</a:t>
            </a:fld>
            <a:endParaRPr lang="fr-BE"/>
          </a:p>
        </p:txBody>
      </p:sp>
      <p:sp>
        <p:nvSpPr>
          <p:cNvPr id="6" name="Espace réservé du pied de page 5">
            <a:extLst>
              <a:ext uri="{FF2B5EF4-FFF2-40B4-BE49-F238E27FC236}">
                <a16:creationId xmlns:a16="http://schemas.microsoft.com/office/drawing/2014/main" id="{BF3AB23A-C485-54A7-9B52-C95EB473EDB3}"/>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518B5BA2-171D-7691-668C-90DFFC8023A7}"/>
              </a:ext>
            </a:extLst>
          </p:cNvPr>
          <p:cNvSpPr>
            <a:spLocks noGrp="1"/>
          </p:cNvSpPr>
          <p:nvPr>
            <p:ph type="sldNum" sz="quarter" idx="12"/>
          </p:nvPr>
        </p:nvSpPr>
        <p:spPr/>
        <p:txBody>
          <a:bodyPr/>
          <a:lstStyle/>
          <a:p>
            <a:fld id="{88B25C07-CCDA-41B6-B741-21F794F822B8}" type="slidenum">
              <a:rPr lang="fr-BE" smtClean="0"/>
              <a:t>‹N°›</a:t>
            </a:fld>
            <a:endParaRPr lang="fr-BE"/>
          </a:p>
        </p:txBody>
      </p:sp>
    </p:spTree>
    <p:extLst>
      <p:ext uri="{BB962C8B-B14F-4D97-AF65-F5344CB8AC3E}">
        <p14:creationId xmlns:p14="http://schemas.microsoft.com/office/powerpoint/2010/main" val="1305359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BBAF1DD-2813-23BC-A1F8-5AAFCE5395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544393C0-BF62-F107-F777-4A605EB98F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ACBC5EE-51DA-C02E-DAA1-CD22C3F21E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42F4E-F69A-4260-B0B9-C68C685C575E}" type="datetime1">
              <a:rPr lang="fr-BE" smtClean="0"/>
              <a:t>17-03-23</a:t>
            </a:fld>
            <a:endParaRPr lang="fr-BE"/>
          </a:p>
        </p:txBody>
      </p:sp>
      <p:sp>
        <p:nvSpPr>
          <p:cNvPr id="5" name="Espace réservé du pied de page 4">
            <a:extLst>
              <a:ext uri="{FF2B5EF4-FFF2-40B4-BE49-F238E27FC236}">
                <a16:creationId xmlns:a16="http://schemas.microsoft.com/office/drawing/2014/main" id="{471F026C-1933-1F66-F8CE-2C6761FFF5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A801FCE5-2E03-E687-EC7F-0BD50E0B28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25C07-CCDA-41B6-B741-21F794F822B8}" type="slidenum">
              <a:rPr lang="fr-BE" smtClean="0"/>
              <a:t>‹N°›</a:t>
            </a:fld>
            <a:endParaRPr lang="fr-BE"/>
          </a:p>
        </p:txBody>
      </p:sp>
    </p:spTree>
    <p:extLst>
      <p:ext uri="{BB962C8B-B14F-4D97-AF65-F5344CB8AC3E}">
        <p14:creationId xmlns:p14="http://schemas.microsoft.com/office/powerpoint/2010/main" val="2798119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rection.fonction.publique@spw.wallonie.b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diagramLayout" Target="../diagrams/layout25.xml"/><Relationship Id="rId7" Type="http://schemas.openxmlformats.org/officeDocument/2006/relationships/image" Target="../media/image15.png"/><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9C62996-4D73-6CF4-9040-BE9BE724F61E}"/>
              </a:ext>
            </a:extLst>
          </p:cNvPr>
          <p:cNvSpPr>
            <a:spLocks noGrp="1"/>
          </p:cNvSpPr>
          <p:nvPr>
            <p:ph type="ctrTitle"/>
          </p:nvPr>
        </p:nvSpPr>
        <p:spPr>
          <a:xfrm>
            <a:off x="1285241" y="1008993"/>
            <a:ext cx="9231410" cy="2761729"/>
          </a:xfrm>
        </p:spPr>
        <p:txBody>
          <a:bodyPr anchor="b">
            <a:normAutofit/>
          </a:bodyPr>
          <a:lstStyle/>
          <a:p>
            <a:r>
              <a:rPr lang="fr-BE" sz="8100" dirty="0"/>
              <a:t>Procédure en matière de licenciement</a:t>
            </a:r>
          </a:p>
        </p:txBody>
      </p:sp>
      <p:sp>
        <p:nvSpPr>
          <p:cNvPr id="3" name="Sous-titre 2">
            <a:extLst>
              <a:ext uri="{FF2B5EF4-FFF2-40B4-BE49-F238E27FC236}">
                <a16:creationId xmlns:a16="http://schemas.microsoft.com/office/drawing/2014/main" id="{BB975D03-F7CE-C39B-AB0B-E23956D48AB2}"/>
              </a:ext>
            </a:extLst>
          </p:cNvPr>
          <p:cNvSpPr>
            <a:spLocks noGrp="1"/>
          </p:cNvSpPr>
          <p:nvPr>
            <p:ph type="subTitle" idx="1"/>
          </p:nvPr>
        </p:nvSpPr>
        <p:spPr>
          <a:xfrm>
            <a:off x="1285241" y="4798243"/>
            <a:ext cx="5483204" cy="1097228"/>
          </a:xfrm>
        </p:spPr>
        <p:txBody>
          <a:bodyPr anchor="t">
            <a:normAutofit fontScale="92500"/>
          </a:bodyPr>
          <a:lstStyle/>
          <a:p>
            <a:pPr algn="l"/>
            <a:r>
              <a:rPr lang="fr-BE" dirty="0"/>
              <a:t>Pauline HAOT</a:t>
            </a:r>
          </a:p>
          <a:p>
            <a:pPr algn="l"/>
            <a:r>
              <a:rPr lang="fr-BE" dirty="0">
                <a:hlinkClick r:id="rId2"/>
              </a:rPr>
              <a:t>direction.fonction.publique@spw.wallonie.be</a:t>
            </a:r>
            <a:r>
              <a:rPr lang="fr-BE" dirty="0"/>
              <a:t> </a:t>
            </a:r>
          </a:p>
        </p:txBody>
      </p:sp>
      <p:sp>
        <p:nvSpPr>
          <p:cNvPr id="4" name="Espace réservé du numéro de diapositive 3">
            <a:extLst>
              <a:ext uri="{FF2B5EF4-FFF2-40B4-BE49-F238E27FC236}">
                <a16:creationId xmlns:a16="http://schemas.microsoft.com/office/drawing/2014/main" id="{CFEA6BC9-36CA-0346-EE1C-00D0C78213A2}"/>
              </a:ext>
            </a:extLst>
          </p:cNvPr>
          <p:cNvSpPr>
            <a:spLocks noGrp="1"/>
          </p:cNvSpPr>
          <p:nvPr>
            <p:ph type="sldNum" sz="quarter" idx="12"/>
          </p:nvPr>
        </p:nvSpPr>
        <p:spPr/>
        <p:txBody>
          <a:bodyPr/>
          <a:lstStyle/>
          <a:p>
            <a:fld id="{88B25C07-CCDA-41B6-B741-21F794F822B8}" type="slidenum">
              <a:rPr lang="fr-BE" smtClean="0"/>
              <a:t>1</a:t>
            </a:fld>
            <a:endParaRPr lang="fr-BE"/>
          </a:p>
        </p:txBody>
      </p:sp>
    </p:spTree>
    <p:extLst>
      <p:ext uri="{BB962C8B-B14F-4D97-AF65-F5344CB8AC3E}">
        <p14:creationId xmlns:p14="http://schemas.microsoft.com/office/powerpoint/2010/main" val="3327033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Espace réservé du contenu 6">
            <a:extLst>
              <a:ext uri="{FF2B5EF4-FFF2-40B4-BE49-F238E27FC236}">
                <a16:creationId xmlns:a16="http://schemas.microsoft.com/office/drawing/2014/main" id="{70CE0082-3C23-5777-7878-2490E781F4B7}"/>
              </a:ext>
            </a:extLst>
          </p:cNvPr>
          <p:cNvGraphicFramePr>
            <a:graphicFrameLocks noGrp="1"/>
          </p:cNvGraphicFramePr>
          <p:nvPr>
            <p:ph idx="1"/>
            <p:extLst>
              <p:ext uri="{D42A27DB-BD31-4B8C-83A1-F6EECF244321}">
                <p14:modId xmlns:p14="http://schemas.microsoft.com/office/powerpoint/2010/main" val="2388700043"/>
              </p:ext>
            </p:extLst>
          </p:nvPr>
        </p:nvGraphicFramePr>
        <p:xfrm>
          <a:off x="1596325" y="1150244"/>
          <a:ext cx="8074815" cy="4371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E05B97D6-142B-B62F-F387-2F856E7F0712}"/>
              </a:ext>
            </a:extLst>
          </p:cNvPr>
          <p:cNvSpPr>
            <a:spLocks noGrp="1"/>
          </p:cNvSpPr>
          <p:nvPr>
            <p:ph type="sldNum" sz="quarter" idx="12"/>
          </p:nvPr>
        </p:nvSpPr>
        <p:spPr/>
        <p:txBody>
          <a:bodyPr/>
          <a:lstStyle/>
          <a:p>
            <a:fld id="{88B25C07-CCDA-41B6-B741-21F794F822B8}" type="slidenum">
              <a:rPr lang="fr-BE" smtClean="0"/>
              <a:t>10</a:t>
            </a:fld>
            <a:endParaRPr lang="fr-BE"/>
          </a:p>
        </p:txBody>
      </p:sp>
    </p:spTree>
    <p:extLst>
      <p:ext uri="{BB962C8B-B14F-4D97-AF65-F5344CB8AC3E}">
        <p14:creationId xmlns:p14="http://schemas.microsoft.com/office/powerpoint/2010/main" val="1974326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re 4">
            <a:extLst>
              <a:ext uri="{FF2B5EF4-FFF2-40B4-BE49-F238E27FC236}">
                <a16:creationId xmlns:a16="http://schemas.microsoft.com/office/drawing/2014/main" id="{D31A8977-4F43-D38F-400C-D2936E84E660}"/>
              </a:ext>
            </a:extLst>
          </p:cNvPr>
          <p:cNvSpPr>
            <a:spLocks noGrp="1"/>
          </p:cNvSpPr>
          <p:nvPr>
            <p:ph type="title"/>
          </p:nvPr>
        </p:nvSpPr>
        <p:spPr/>
        <p:txBody>
          <a:bodyPr/>
          <a:lstStyle/>
          <a:p>
            <a:pPr algn="ctr"/>
            <a:br>
              <a:rPr lang="fr-BE" dirty="0"/>
            </a:br>
            <a:r>
              <a:rPr lang="fr-BE" dirty="0"/>
              <a:t>Convocation </a:t>
            </a:r>
          </a:p>
        </p:txBody>
      </p:sp>
      <p:graphicFrame>
        <p:nvGraphicFramePr>
          <p:cNvPr id="11" name="Espace réservé du contenu 10">
            <a:extLst>
              <a:ext uri="{FF2B5EF4-FFF2-40B4-BE49-F238E27FC236}">
                <a16:creationId xmlns:a16="http://schemas.microsoft.com/office/drawing/2014/main" id="{B5E34234-E925-FDA0-95FD-54F06055A833}"/>
              </a:ext>
            </a:extLst>
          </p:cNvPr>
          <p:cNvGraphicFramePr>
            <a:graphicFrameLocks noGrp="1"/>
          </p:cNvGraphicFramePr>
          <p:nvPr>
            <p:ph idx="1"/>
            <p:extLst>
              <p:ext uri="{D42A27DB-BD31-4B8C-83A1-F6EECF244321}">
                <p14:modId xmlns:p14="http://schemas.microsoft.com/office/powerpoint/2010/main" val="1839811007"/>
              </p:ext>
            </p:extLst>
          </p:nvPr>
        </p:nvGraphicFramePr>
        <p:xfrm>
          <a:off x="1696039" y="1948838"/>
          <a:ext cx="8458200" cy="354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7796DF95-8500-1FC3-383E-7914AC82EC9E}"/>
              </a:ext>
            </a:extLst>
          </p:cNvPr>
          <p:cNvSpPr>
            <a:spLocks noGrp="1"/>
          </p:cNvSpPr>
          <p:nvPr>
            <p:ph type="sldNum" sz="quarter" idx="12"/>
          </p:nvPr>
        </p:nvSpPr>
        <p:spPr/>
        <p:txBody>
          <a:bodyPr/>
          <a:lstStyle/>
          <a:p>
            <a:fld id="{88B25C07-CCDA-41B6-B741-21F794F822B8}" type="slidenum">
              <a:rPr lang="fr-BE" smtClean="0"/>
              <a:t>11</a:t>
            </a:fld>
            <a:endParaRPr lang="fr-BE"/>
          </a:p>
        </p:txBody>
      </p:sp>
    </p:spTree>
    <p:extLst>
      <p:ext uri="{BB962C8B-B14F-4D97-AF65-F5344CB8AC3E}">
        <p14:creationId xmlns:p14="http://schemas.microsoft.com/office/powerpoint/2010/main" val="572651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Espace réservé du contenu 7">
            <a:extLst>
              <a:ext uri="{FF2B5EF4-FFF2-40B4-BE49-F238E27FC236}">
                <a16:creationId xmlns:a16="http://schemas.microsoft.com/office/drawing/2014/main" id="{8A544933-AE7D-0318-633F-14AFD3D778FF}"/>
              </a:ext>
            </a:extLst>
          </p:cNvPr>
          <p:cNvGraphicFramePr>
            <a:graphicFrameLocks noGrp="1"/>
          </p:cNvGraphicFramePr>
          <p:nvPr>
            <p:ph idx="1"/>
            <p:extLst>
              <p:ext uri="{D42A27DB-BD31-4B8C-83A1-F6EECF244321}">
                <p14:modId xmlns:p14="http://schemas.microsoft.com/office/powerpoint/2010/main" val="279605907"/>
              </p:ext>
            </p:extLst>
          </p:nvPr>
        </p:nvGraphicFramePr>
        <p:xfrm>
          <a:off x="836500" y="838466"/>
          <a:ext cx="8364061" cy="46950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A9E5F587-946C-3421-E872-BC8C538DF354}"/>
              </a:ext>
            </a:extLst>
          </p:cNvPr>
          <p:cNvSpPr>
            <a:spLocks noGrp="1"/>
          </p:cNvSpPr>
          <p:nvPr>
            <p:ph type="sldNum" sz="quarter" idx="12"/>
          </p:nvPr>
        </p:nvSpPr>
        <p:spPr/>
        <p:txBody>
          <a:bodyPr/>
          <a:lstStyle/>
          <a:p>
            <a:fld id="{88B25C07-CCDA-41B6-B741-21F794F822B8}" type="slidenum">
              <a:rPr lang="fr-BE" smtClean="0"/>
              <a:t>12</a:t>
            </a:fld>
            <a:endParaRPr lang="fr-BE"/>
          </a:p>
        </p:txBody>
      </p:sp>
    </p:spTree>
    <p:extLst>
      <p:ext uri="{BB962C8B-B14F-4D97-AF65-F5344CB8AC3E}">
        <p14:creationId xmlns:p14="http://schemas.microsoft.com/office/powerpoint/2010/main" val="2625854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Espace réservé du contenu 7">
            <a:extLst>
              <a:ext uri="{FF2B5EF4-FFF2-40B4-BE49-F238E27FC236}">
                <a16:creationId xmlns:a16="http://schemas.microsoft.com/office/drawing/2014/main" id="{8A544933-AE7D-0318-633F-14AFD3D778FF}"/>
              </a:ext>
            </a:extLst>
          </p:cNvPr>
          <p:cNvGraphicFramePr>
            <a:graphicFrameLocks noGrp="1"/>
          </p:cNvGraphicFramePr>
          <p:nvPr>
            <p:ph idx="1"/>
            <p:extLst>
              <p:ext uri="{D42A27DB-BD31-4B8C-83A1-F6EECF244321}">
                <p14:modId xmlns:p14="http://schemas.microsoft.com/office/powerpoint/2010/main" val="2479161289"/>
              </p:ext>
            </p:extLst>
          </p:nvPr>
        </p:nvGraphicFramePr>
        <p:xfrm>
          <a:off x="1006183" y="623274"/>
          <a:ext cx="7393099" cy="5400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B2A63FB6-05CA-F576-6ACA-51A8C433FAF7}"/>
              </a:ext>
            </a:extLst>
          </p:cNvPr>
          <p:cNvSpPr>
            <a:spLocks noGrp="1"/>
          </p:cNvSpPr>
          <p:nvPr>
            <p:ph type="sldNum" sz="quarter" idx="12"/>
          </p:nvPr>
        </p:nvSpPr>
        <p:spPr/>
        <p:txBody>
          <a:bodyPr/>
          <a:lstStyle/>
          <a:p>
            <a:fld id="{88B25C07-CCDA-41B6-B741-21F794F822B8}" type="slidenum">
              <a:rPr lang="fr-BE" smtClean="0"/>
              <a:t>13</a:t>
            </a:fld>
            <a:endParaRPr lang="fr-BE"/>
          </a:p>
        </p:txBody>
      </p:sp>
    </p:spTree>
    <p:extLst>
      <p:ext uri="{BB962C8B-B14F-4D97-AF65-F5344CB8AC3E}">
        <p14:creationId xmlns:p14="http://schemas.microsoft.com/office/powerpoint/2010/main" val="2410713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Espace réservé du contenu 7">
            <a:extLst>
              <a:ext uri="{FF2B5EF4-FFF2-40B4-BE49-F238E27FC236}">
                <a16:creationId xmlns:a16="http://schemas.microsoft.com/office/drawing/2014/main" id="{8A544933-AE7D-0318-633F-14AFD3D778FF}"/>
              </a:ext>
            </a:extLst>
          </p:cNvPr>
          <p:cNvGraphicFramePr>
            <a:graphicFrameLocks noGrp="1"/>
          </p:cNvGraphicFramePr>
          <p:nvPr>
            <p:ph idx="1"/>
            <p:extLst>
              <p:ext uri="{D42A27DB-BD31-4B8C-83A1-F6EECF244321}">
                <p14:modId xmlns:p14="http://schemas.microsoft.com/office/powerpoint/2010/main" val="1000066296"/>
              </p:ext>
            </p:extLst>
          </p:nvPr>
        </p:nvGraphicFramePr>
        <p:xfrm>
          <a:off x="836501" y="838465"/>
          <a:ext cx="7232844" cy="4987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1CA5C6B2-4D52-0299-69FC-41BE7D6E802A}"/>
              </a:ext>
            </a:extLst>
          </p:cNvPr>
          <p:cNvSpPr>
            <a:spLocks noGrp="1"/>
          </p:cNvSpPr>
          <p:nvPr>
            <p:ph type="sldNum" sz="quarter" idx="12"/>
          </p:nvPr>
        </p:nvSpPr>
        <p:spPr/>
        <p:txBody>
          <a:bodyPr/>
          <a:lstStyle/>
          <a:p>
            <a:fld id="{88B25C07-CCDA-41B6-B741-21F794F822B8}" type="slidenum">
              <a:rPr lang="fr-BE" smtClean="0"/>
              <a:t>14</a:t>
            </a:fld>
            <a:endParaRPr lang="fr-BE"/>
          </a:p>
        </p:txBody>
      </p:sp>
    </p:spTree>
    <p:extLst>
      <p:ext uri="{BB962C8B-B14F-4D97-AF65-F5344CB8AC3E}">
        <p14:creationId xmlns:p14="http://schemas.microsoft.com/office/powerpoint/2010/main" val="2667402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Espace réservé du contenu 7">
            <a:extLst>
              <a:ext uri="{FF2B5EF4-FFF2-40B4-BE49-F238E27FC236}">
                <a16:creationId xmlns:a16="http://schemas.microsoft.com/office/drawing/2014/main" id="{8A544933-AE7D-0318-633F-14AFD3D778FF}"/>
              </a:ext>
            </a:extLst>
          </p:cNvPr>
          <p:cNvGraphicFramePr>
            <a:graphicFrameLocks noGrp="1"/>
          </p:cNvGraphicFramePr>
          <p:nvPr>
            <p:ph idx="1"/>
            <p:extLst>
              <p:ext uri="{D42A27DB-BD31-4B8C-83A1-F6EECF244321}">
                <p14:modId xmlns:p14="http://schemas.microsoft.com/office/powerpoint/2010/main" val="821985441"/>
              </p:ext>
            </p:extLst>
          </p:nvPr>
        </p:nvGraphicFramePr>
        <p:xfrm>
          <a:off x="904257" y="623275"/>
          <a:ext cx="7740220" cy="4939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81DF68A7-77D4-CB43-D292-2E00A7EDD3C0}"/>
              </a:ext>
            </a:extLst>
          </p:cNvPr>
          <p:cNvSpPr>
            <a:spLocks noGrp="1"/>
          </p:cNvSpPr>
          <p:nvPr>
            <p:ph type="sldNum" sz="quarter" idx="12"/>
          </p:nvPr>
        </p:nvSpPr>
        <p:spPr/>
        <p:txBody>
          <a:bodyPr/>
          <a:lstStyle/>
          <a:p>
            <a:fld id="{88B25C07-CCDA-41B6-B741-21F794F822B8}" type="slidenum">
              <a:rPr lang="fr-BE" smtClean="0"/>
              <a:t>15</a:t>
            </a:fld>
            <a:endParaRPr lang="fr-BE"/>
          </a:p>
        </p:txBody>
      </p:sp>
    </p:spTree>
    <p:extLst>
      <p:ext uri="{BB962C8B-B14F-4D97-AF65-F5344CB8AC3E}">
        <p14:creationId xmlns:p14="http://schemas.microsoft.com/office/powerpoint/2010/main" val="1571000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Espace réservé du contenu 7">
            <a:extLst>
              <a:ext uri="{FF2B5EF4-FFF2-40B4-BE49-F238E27FC236}">
                <a16:creationId xmlns:a16="http://schemas.microsoft.com/office/drawing/2014/main" id="{069CB3EB-5592-9702-1F45-2C649E074385}"/>
              </a:ext>
            </a:extLst>
          </p:cNvPr>
          <p:cNvGraphicFramePr>
            <a:graphicFrameLocks noGrp="1"/>
          </p:cNvGraphicFramePr>
          <p:nvPr>
            <p:ph idx="1"/>
            <p:extLst>
              <p:ext uri="{D42A27DB-BD31-4B8C-83A1-F6EECF244321}">
                <p14:modId xmlns:p14="http://schemas.microsoft.com/office/powerpoint/2010/main" val="3016328240"/>
              </p:ext>
            </p:extLst>
          </p:nvPr>
        </p:nvGraphicFramePr>
        <p:xfrm>
          <a:off x="889318" y="767183"/>
          <a:ext cx="9333322" cy="3851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C3057423-47AA-61F4-6BBD-35FDEBA9F90A}"/>
              </a:ext>
            </a:extLst>
          </p:cNvPr>
          <p:cNvSpPr>
            <a:spLocks noGrp="1"/>
          </p:cNvSpPr>
          <p:nvPr>
            <p:ph type="sldNum" sz="quarter" idx="12"/>
          </p:nvPr>
        </p:nvSpPr>
        <p:spPr/>
        <p:txBody>
          <a:bodyPr/>
          <a:lstStyle/>
          <a:p>
            <a:fld id="{88B25C07-CCDA-41B6-B741-21F794F822B8}" type="slidenum">
              <a:rPr lang="fr-BE" smtClean="0"/>
              <a:t>16</a:t>
            </a:fld>
            <a:endParaRPr lang="fr-BE"/>
          </a:p>
        </p:txBody>
      </p:sp>
    </p:spTree>
    <p:extLst>
      <p:ext uri="{BB962C8B-B14F-4D97-AF65-F5344CB8AC3E}">
        <p14:creationId xmlns:p14="http://schemas.microsoft.com/office/powerpoint/2010/main" val="2327361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Espace réservé du contenu 6">
            <a:extLst>
              <a:ext uri="{FF2B5EF4-FFF2-40B4-BE49-F238E27FC236}">
                <a16:creationId xmlns:a16="http://schemas.microsoft.com/office/drawing/2014/main" id="{70CE0082-3C23-5777-7878-2490E781F4B7}"/>
              </a:ext>
            </a:extLst>
          </p:cNvPr>
          <p:cNvGraphicFramePr>
            <a:graphicFrameLocks noGrp="1"/>
          </p:cNvGraphicFramePr>
          <p:nvPr>
            <p:ph idx="1"/>
            <p:extLst>
              <p:ext uri="{D42A27DB-BD31-4B8C-83A1-F6EECF244321}">
                <p14:modId xmlns:p14="http://schemas.microsoft.com/office/powerpoint/2010/main" val="2453209222"/>
              </p:ext>
            </p:extLst>
          </p:nvPr>
        </p:nvGraphicFramePr>
        <p:xfrm>
          <a:off x="1285240" y="1093509"/>
          <a:ext cx="8074815" cy="4371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3218CAEA-EBBA-9303-7746-F17B012CE424}"/>
              </a:ext>
            </a:extLst>
          </p:cNvPr>
          <p:cNvSpPr>
            <a:spLocks noGrp="1"/>
          </p:cNvSpPr>
          <p:nvPr>
            <p:ph type="sldNum" sz="quarter" idx="12"/>
          </p:nvPr>
        </p:nvSpPr>
        <p:spPr/>
        <p:txBody>
          <a:bodyPr/>
          <a:lstStyle/>
          <a:p>
            <a:fld id="{88B25C07-CCDA-41B6-B741-21F794F822B8}" type="slidenum">
              <a:rPr lang="fr-BE" smtClean="0"/>
              <a:t>17</a:t>
            </a:fld>
            <a:endParaRPr lang="fr-BE"/>
          </a:p>
        </p:txBody>
      </p:sp>
    </p:spTree>
    <p:extLst>
      <p:ext uri="{BB962C8B-B14F-4D97-AF65-F5344CB8AC3E}">
        <p14:creationId xmlns:p14="http://schemas.microsoft.com/office/powerpoint/2010/main" val="2629828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re 4">
            <a:extLst>
              <a:ext uri="{FF2B5EF4-FFF2-40B4-BE49-F238E27FC236}">
                <a16:creationId xmlns:a16="http://schemas.microsoft.com/office/drawing/2014/main" id="{D31A8977-4F43-D38F-400C-D2936E84E660}"/>
              </a:ext>
            </a:extLst>
          </p:cNvPr>
          <p:cNvSpPr>
            <a:spLocks noGrp="1"/>
          </p:cNvSpPr>
          <p:nvPr>
            <p:ph type="title"/>
          </p:nvPr>
        </p:nvSpPr>
        <p:spPr/>
        <p:txBody>
          <a:bodyPr/>
          <a:lstStyle/>
          <a:p>
            <a:pPr algn="ctr"/>
            <a:br>
              <a:rPr lang="fr-BE" dirty="0"/>
            </a:br>
            <a:r>
              <a:rPr lang="fr-BE" dirty="0"/>
              <a:t>Audition </a:t>
            </a:r>
          </a:p>
        </p:txBody>
      </p:sp>
      <p:graphicFrame>
        <p:nvGraphicFramePr>
          <p:cNvPr id="52" name="Espace réservé du contenu 2">
            <a:extLst>
              <a:ext uri="{FF2B5EF4-FFF2-40B4-BE49-F238E27FC236}">
                <a16:creationId xmlns:a16="http://schemas.microsoft.com/office/drawing/2014/main" id="{B8094C61-AB2D-16E3-4C29-8BB7FDDCA9BA}"/>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BA700F7A-2A7F-BCA3-F81D-165C709C5A72}"/>
              </a:ext>
            </a:extLst>
          </p:cNvPr>
          <p:cNvSpPr>
            <a:spLocks noGrp="1"/>
          </p:cNvSpPr>
          <p:nvPr>
            <p:ph type="sldNum" sz="quarter" idx="12"/>
          </p:nvPr>
        </p:nvSpPr>
        <p:spPr/>
        <p:txBody>
          <a:bodyPr/>
          <a:lstStyle/>
          <a:p>
            <a:fld id="{88B25C07-CCDA-41B6-B741-21F794F822B8}" type="slidenum">
              <a:rPr lang="fr-BE" smtClean="0"/>
              <a:t>18</a:t>
            </a:fld>
            <a:endParaRPr lang="fr-BE"/>
          </a:p>
        </p:txBody>
      </p:sp>
    </p:spTree>
    <p:extLst>
      <p:ext uri="{BB962C8B-B14F-4D97-AF65-F5344CB8AC3E}">
        <p14:creationId xmlns:p14="http://schemas.microsoft.com/office/powerpoint/2010/main" val="529534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Espace réservé du contenu 5">
            <a:extLst>
              <a:ext uri="{FF2B5EF4-FFF2-40B4-BE49-F238E27FC236}">
                <a16:creationId xmlns:a16="http://schemas.microsoft.com/office/drawing/2014/main" id="{DB1FDC18-6173-225E-ED6F-60AD3EC32566}"/>
              </a:ext>
            </a:extLst>
          </p:cNvPr>
          <p:cNvGraphicFramePr>
            <a:graphicFrameLocks noGrp="1"/>
          </p:cNvGraphicFramePr>
          <p:nvPr>
            <p:ph idx="1"/>
            <p:extLst>
              <p:ext uri="{D42A27DB-BD31-4B8C-83A1-F6EECF244321}">
                <p14:modId xmlns:p14="http://schemas.microsoft.com/office/powerpoint/2010/main" val="4116938310"/>
              </p:ext>
            </p:extLst>
          </p:nvPr>
        </p:nvGraphicFramePr>
        <p:xfrm>
          <a:off x="1003102" y="875225"/>
          <a:ext cx="7471595" cy="4921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3DA08C06-6147-8832-27FB-5809BCAD629F}"/>
              </a:ext>
            </a:extLst>
          </p:cNvPr>
          <p:cNvSpPr>
            <a:spLocks noGrp="1"/>
          </p:cNvSpPr>
          <p:nvPr>
            <p:ph type="sldNum" sz="quarter" idx="12"/>
          </p:nvPr>
        </p:nvSpPr>
        <p:spPr/>
        <p:txBody>
          <a:bodyPr/>
          <a:lstStyle/>
          <a:p>
            <a:fld id="{88B25C07-CCDA-41B6-B741-21F794F822B8}" type="slidenum">
              <a:rPr lang="fr-BE" smtClean="0"/>
              <a:t>19</a:t>
            </a:fld>
            <a:endParaRPr lang="fr-BE"/>
          </a:p>
        </p:txBody>
      </p:sp>
    </p:spTree>
    <p:extLst>
      <p:ext uri="{BB962C8B-B14F-4D97-AF65-F5344CB8AC3E}">
        <p14:creationId xmlns:p14="http://schemas.microsoft.com/office/powerpoint/2010/main" val="376315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Diagramme 7">
            <a:extLst>
              <a:ext uri="{FF2B5EF4-FFF2-40B4-BE49-F238E27FC236}">
                <a16:creationId xmlns:a16="http://schemas.microsoft.com/office/drawing/2014/main" id="{B08CE279-2418-5030-8EF1-57AEE5326A30}"/>
              </a:ext>
            </a:extLst>
          </p:cNvPr>
          <p:cNvGraphicFramePr/>
          <p:nvPr>
            <p:extLst>
              <p:ext uri="{D42A27DB-BD31-4B8C-83A1-F6EECF244321}">
                <p14:modId xmlns:p14="http://schemas.microsoft.com/office/powerpoint/2010/main" val="1320618807"/>
              </p:ext>
            </p:extLst>
          </p:nvPr>
        </p:nvGraphicFramePr>
        <p:xfrm>
          <a:off x="817677" y="973667"/>
          <a:ext cx="8514859" cy="455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07DB0C8B-468C-79D6-2A6F-52CADFA570B1}"/>
              </a:ext>
            </a:extLst>
          </p:cNvPr>
          <p:cNvSpPr>
            <a:spLocks noGrp="1"/>
          </p:cNvSpPr>
          <p:nvPr>
            <p:ph type="sldNum" sz="quarter" idx="12"/>
          </p:nvPr>
        </p:nvSpPr>
        <p:spPr/>
        <p:txBody>
          <a:bodyPr/>
          <a:lstStyle/>
          <a:p>
            <a:fld id="{88B25C07-CCDA-41B6-B741-21F794F822B8}" type="slidenum">
              <a:rPr lang="fr-BE" smtClean="0"/>
              <a:t>2</a:t>
            </a:fld>
            <a:endParaRPr lang="fr-BE"/>
          </a:p>
        </p:txBody>
      </p:sp>
    </p:spTree>
    <p:extLst>
      <p:ext uri="{BB962C8B-B14F-4D97-AF65-F5344CB8AC3E}">
        <p14:creationId xmlns:p14="http://schemas.microsoft.com/office/powerpoint/2010/main" val="3191502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Espace réservé du contenu 5">
            <a:extLst>
              <a:ext uri="{FF2B5EF4-FFF2-40B4-BE49-F238E27FC236}">
                <a16:creationId xmlns:a16="http://schemas.microsoft.com/office/drawing/2014/main" id="{DB1FDC18-6173-225E-ED6F-60AD3EC32566}"/>
              </a:ext>
            </a:extLst>
          </p:cNvPr>
          <p:cNvGraphicFramePr>
            <a:graphicFrameLocks noGrp="1"/>
          </p:cNvGraphicFramePr>
          <p:nvPr>
            <p:ph idx="1"/>
            <p:extLst>
              <p:ext uri="{D42A27DB-BD31-4B8C-83A1-F6EECF244321}">
                <p14:modId xmlns:p14="http://schemas.microsoft.com/office/powerpoint/2010/main" val="4061893537"/>
              </p:ext>
            </p:extLst>
          </p:nvPr>
        </p:nvGraphicFramePr>
        <p:xfrm>
          <a:off x="913615" y="820705"/>
          <a:ext cx="8230385" cy="5213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EBACAB38-57B9-B2DE-3776-627E7BF871F1}"/>
              </a:ext>
            </a:extLst>
          </p:cNvPr>
          <p:cNvSpPr>
            <a:spLocks noGrp="1"/>
          </p:cNvSpPr>
          <p:nvPr>
            <p:ph type="sldNum" sz="quarter" idx="12"/>
          </p:nvPr>
        </p:nvSpPr>
        <p:spPr/>
        <p:txBody>
          <a:bodyPr/>
          <a:lstStyle/>
          <a:p>
            <a:fld id="{88B25C07-CCDA-41B6-B741-21F794F822B8}" type="slidenum">
              <a:rPr lang="fr-BE" smtClean="0"/>
              <a:t>20</a:t>
            </a:fld>
            <a:endParaRPr lang="fr-BE"/>
          </a:p>
        </p:txBody>
      </p:sp>
    </p:spTree>
    <p:extLst>
      <p:ext uri="{BB962C8B-B14F-4D97-AF65-F5344CB8AC3E}">
        <p14:creationId xmlns:p14="http://schemas.microsoft.com/office/powerpoint/2010/main" val="1859487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Espace réservé du contenu 5">
            <a:extLst>
              <a:ext uri="{FF2B5EF4-FFF2-40B4-BE49-F238E27FC236}">
                <a16:creationId xmlns:a16="http://schemas.microsoft.com/office/drawing/2014/main" id="{DB1FDC18-6173-225E-ED6F-60AD3EC32566}"/>
              </a:ext>
            </a:extLst>
          </p:cNvPr>
          <p:cNvGraphicFramePr>
            <a:graphicFrameLocks noGrp="1"/>
          </p:cNvGraphicFramePr>
          <p:nvPr>
            <p:ph idx="1"/>
            <p:extLst>
              <p:ext uri="{D42A27DB-BD31-4B8C-83A1-F6EECF244321}">
                <p14:modId xmlns:p14="http://schemas.microsoft.com/office/powerpoint/2010/main" val="3856685212"/>
              </p:ext>
            </p:extLst>
          </p:nvPr>
        </p:nvGraphicFramePr>
        <p:xfrm>
          <a:off x="947198" y="876692"/>
          <a:ext cx="5896661" cy="385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FDD7CD3B-9812-BDA5-9DE8-CEB1E9696FC1}"/>
              </a:ext>
            </a:extLst>
          </p:cNvPr>
          <p:cNvSpPr>
            <a:spLocks noGrp="1"/>
          </p:cNvSpPr>
          <p:nvPr>
            <p:ph type="sldNum" sz="quarter" idx="12"/>
          </p:nvPr>
        </p:nvSpPr>
        <p:spPr/>
        <p:txBody>
          <a:bodyPr/>
          <a:lstStyle/>
          <a:p>
            <a:fld id="{88B25C07-CCDA-41B6-B741-21F794F822B8}" type="slidenum">
              <a:rPr lang="fr-BE" smtClean="0"/>
              <a:t>21</a:t>
            </a:fld>
            <a:endParaRPr lang="fr-BE"/>
          </a:p>
        </p:txBody>
      </p:sp>
    </p:spTree>
    <p:extLst>
      <p:ext uri="{BB962C8B-B14F-4D97-AF65-F5344CB8AC3E}">
        <p14:creationId xmlns:p14="http://schemas.microsoft.com/office/powerpoint/2010/main" val="2101325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Espace réservé du contenu 5">
            <a:extLst>
              <a:ext uri="{FF2B5EF4-FFF2-40B4-BE49-F238E27FC236}">
                <a16:creationId xmlns:a16="http://schemas.microsoft.com/office/drawing/2014/main" id="{DB1FDC18-6173-225E-ED6F-60AD3EC32566}"/>
              </a:ext>
            </a:extLst>
          </p:cNvPr>
          <p:cNvGraphicFramePr>
            <a:graphicFrameLocks noGrp="1"/>
          </p:cNvGraphicFramePr>
          <p:nvPr>
            <p:ph idx="1"/>
            <p:extLst>
              <p:ext uri="{D42A27DB-BD31-4B8C-83A1-F6EECF244321}">
                <p14:modId xmlns:p14="http://schemas.microsoft.com/office/powerpoint/2010/main" val="3740556586"/>
              </p:ext>
            </p:extLst>
          </p:nvPr>
        </p:nvGraphicFramePr>
        <p:xfrm>
          <a:off x="895351" y="568326"/>
          <a:ext cx="7956418" cy="4908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91541209-A1E8-5486-1955-A860B2F67706}"/>
              </a:ext>
            </a:extLst>
          </p:cNvPr>
          <p:cNvSpPr>
            <a:spLocks noGrp="1"/>
          </p:cNvSpPr>
          <p:nvPr>
            <p:ph type="sldNum" sz="quarter" idx="12"/>
          </p:nvPr>
        </p:nvSpPr>
        <p:spPr/>
        <p:txBody>
          <a:bodyPr/>
          <a:lstStyle/>
          <a:p>
            <a:fld id="{88B25C07-CCDA-41B6-B741-21F794F822B8}" type="slidenum">
              <a:rPr lang="fr-BE" smtClean="0"/>
              <a:t>22</a:t>
            </a:fld>
            <a:endParaRPr lang="fr-BE"/>
          </a:p>
        </p:txBody>
      </p:sp>
    </p:spTree>
    <p:extLst>
      <p:ext uri="{BB962C8B-B14F-4D97-AF65-F5344CB8AC3E}">
        <p14:creationId xmlns:p14="http://schemas.microsoft.com/office/powerpoint/2010/main" val="709219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Espace réservé du contenu 6">
            <a:extLst>
              <a:ext uri="{FF2B5EF4-FFF2-40B4-BE49-F238E27FC236}">
                <a16:creationId xmlns:a16="http://schemas.microsoft.com/office/drawing/2014/main" id="{70CE0082-3C23-5777-7878-2490E781F4B7}"/>
              </a:ext>
            </a:extLst>
          </p:cNvPr>
          <p:cNvGraphicFramePr>
            <a:graphicFrameLocks noGrp="1"/>
          </p:cNvGraphicFramePr>
          <p:nvPr>
            <p:ph idx="1"/>
          </p:nvPr>
        </p:nvGraphicFramePr>
        <p:xfrm>
          <a:off x="1285240" y="1093509"/>
          <a:ext cx="8074815" cy="4371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8A40B72D-4CE2-72C3-9DBB-F12B8E953A75}"/>
              </a:ext>
            </a:extLst>
          </p:cNvPr>
          <p:cNvSpPr>
            <a:spLocks noGrp="1"/>
          </p:cNvSpPr>
          <p:nvPr>
            <p:ph type="sldNum" sz="quarter" idx="12"/>
          </p:nvPr>
        </p:nvSpPr>
        <p:spPr/>
        <p:txBody>
          <a:bodyPr/>
          <a:lstStyle/>
          <a:p>
            <a:fld id="{88B25C07-CCDA-41B6-B741-21F794F822B8}" type="slidenum">
              <a:rPr lang="fr-BE" smtClean="0"/>
              <a:t>23</a:t>
            </a:fld>
            <a:endParaRPr lang="fr-BE"/>
          </a:p>
        </p:txBody>
      </p:sp>
    </p:spTree>
    <p:extLst>
      <p:ext uri="{BB962C8B-B14F-4D97-AF65-F5344CB8AC3E}">
        <p14:creationId xmlns:p14="http://schemas.microsoft.com/office/powerpoint/2010/main" val="1399647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4B1D6CA-8FD6-1C7B-E5BE-89B74CE15A6E}"/>
              </a:ext>
            </a:extLst>
          </p:cNvPr>
          <p:cNvSpPr>
            <a:spLocks noGrp="1"/>
          </p:cNvSpPr>
          <p:nvPr>
            <p:ph type="title"/>
          </p:nvPr>
        </p:nvSpPr>
        <p:spPr>
          <a:xfrm>
            <a:off x="641774" y="665024"/>
            <a:ext cx="9984615" cy="1060043"/>
          </a:xfrm>
        </p:spPr>
        <p:txBody>
          <a:bodyPr>
            <a:normAutofit fontScale="90000"/>
          </a:bodyPr>
          <a:lstStyle/>
          <a:p>
            <a:pPr algn="ctr"/>
            <a:r>
              <a:rPr lang="fr-BE" sz="4700" dirty="0"/>
              <a:t>Proposition de licenciement </a:t>
            </a:r>
            <a:br>
              <a:rPr lang="fr-BE" sz="4700" dirty="0"/>
            </a:br>
            <a:endParaRPr lang="fr-BE" sz="4700" dirty="0"/>
          </a:p>
        </p:txBody>
      </p:sp>
      <p:graphicFrame>
        <p:nvGraphicFramePr>
          <p:cNvPr id="3" name="Espace réservé du contenu 2">
            <a:extLst>
              <a:ext uri="{FF2B5EF4-FFF2-40B4-BE49-F238E27FC236}">
                <a16:creationId xmlns:a16="http://schemas.microsoft.com/office/drawing/2014/main" id="{E482DB0C-2725-A132-6050-AA37E2435771}"/>
              </a:ext>
            </a:extLst>
          </p:cNvPr>
          <p:cNvGraphicFramePr>
            <a:graphicFrameLocks noGrp="1"/>
          </p:cNvGraphicFramePr>
          <p:nvPr>
            <p:ph idx="1"/>
            <p:extLst>
              <p:ext uri="{D42A27DB-BD31-4B8C-83A1-F6EECF244321}">
                <p14:modId xmlns:p14="http://schemas.microsoft.com/office/powerpoint/2010/main" val="2086818695"/>
              </p:ext>
            </p:extLst>
          </p:nvPr>
        </p:nvGraphicFramePr>
        <p:xfrm>
          <a:off x="1102907" y="1725067"/>
          <a:ext cx="7269426" cy="4110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a:extLst>
              <a:ext uri="{FF2B5EF4-FFF2-40B4-BE49-F238E27FC236}">
                <a16:creationId xmlns:a16="http://schemas.microsoft.com/office/drawing/2014/main" id="{8A1790A1-1BB4-CC70-E914-9F34499B4F1C}"/>
              </a:ext>
            </a:extLst>
          </p:cNvPr>
          <p:cNvSpPr>
            <a:spLocks noGrp="1"/>
          </p:cNvSpPr>
          <p:nvPr>
            <p:ph type="sldNum" sz="quarter" idx="12"/>
          </p:nvPr>
        </p:nvSpPr>
        <p:spPr/>
        <p:txBody>
          <a:bodyPr/>
          <a:lstStyle/>
          <a:p>
            <a:fld id="{88B25C07-CCDA-41B6-B741-21F794F822B8}" type="slidenum">
              <a:rPr lang="fr-BE" smtClean="0"/>
              <a:t>24</a:t>
            </a:fld>
            <a:endParaRPr lang="fr-BE"/>
          </a:p>
        </p:txBody>
      </p:sp>
    </p:spTree>
    <p:extLst>
      <p:ext uri="{BB962C8B-B14F-4D97-AF65-F5344CB8AC3E}">
        <p14:creationId xmlns:p14="http://schemas.microsoft.com/office/powerpoint/2010/main" val="3884675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4B1D6CA-8FD6-1C7B-E5BE-89B74CE15A6E}"/>
              </a:ext>
            </a:extLst>
          </p:cNvPr>
          <p:cNvSpPr>
            <a:spLocks noGrp="1"/>
          </p:cNvSpPr>
          <p:nvPr>
            <p:ph type="title"/>
          </p:nvPr>
        </p:nvSpPr>
        <p:spPr>
          <a:xfrm>
            <a:off x="1101992" y="1987251"/>
            <a:ext cx="9984615" cy="1597228"/>
          </a:xfrm>
        </p:spPr>
        <p:txBody>
          <a:bodyPr>
            <a:normAutofit/>
          </a:bodyPr>
          <a:lstStyle/>
          <a:p>
            <a:pPr algn="ctr"/>
            <a:r>
              <a:rPr lang="fr-BE" sz="4700" dirty="0"/>
              <a:t>2. Licenciement pour motifs graves</a:t>
            </a:r>
          </a:p>
        </p:txBody>
      </p:sp>
      <p:sp>
        <p:nvSpPr>
          <p:cNvPr id="4" name="Espace réservé du contenu 3">
            <a:extLst>
              <a:ext uri="{FF2B5EF4-FFF2-40B4-BE49-F238E27FC236}">
                <a16:creationId xmlns:a16="http://schemas.microsoft.com/office/drawing/2014/main" id="{8028A834-66CA-9B3F-BE43-CE5803F37FD0}"/>
              </a:ext>
            </a:extLst>
          </p:cNvPr>
          <p:cNvSpPr>
            <a:spLocks noGrp="1"/>
          </p:cNvSpPr>
          <p:nvPr>
            <p:ph idx="1"/>
          </p:nvPr>
        </p:nvSpPr>
        <p:spPr>
          <a:xfrm>
            <a:off x="2742421" y="2785865"/>
            <a:ext cx="7268845" cy="3335867"/>
          </a:xfrm>
        </p:spPr>
        <p:txBody>
          <a:bodyPr anchor="t">
            <a:normAutofit/>
          </a:bodyPr>
          <a:lstStyle/>
          <a:p>
            <a:pPr marL="0" indent="0">
              <a:buNone/>
            </a:pPr>
            <a:endParaRPr lang="fr-BE" sz="1400" dirty="0"/>
          </a:p>
          <a:p>
            <a:pPr marL="0" indent="0">
              <a:buNone/>
            </a:pPr>
            <a:endParaRPr lang="fr-BE" sz="2400" dirty="0"/>
          </a:p>
          <a:p>
            <a:pPr marL="0" indent="0">
              <a:buNone/>
            </a:pPr>
            <a:endParaRPr lang="fr-BE" sz="2400" dirty="0"/>
          </a:p>
        </p:txBody>
      </p:sp>
      <p:sp>
        <p:nvSpPr>
          <p:cNvPr id="3" name="Espace réservé du numéro de diapositive 2">
            <a:extLst>
              <a:ext uri="{FF2B5EF4-FFF2-40B4-BE49-F238E27FC236}">
                <a16:creationId xmlns:a16="http://schemas.microsoft.com/office/drawing/2014/main" id="{03BF8FDB-35BB-CFF3-90FC-B8BCCE79DA19}"/>
              </a:ext>
            </a:extLst>
          </p:cNvPr>
          <p:cNvSpPr>
            <a:spLocks noGrp="1"/>
          </p:cNvSpPr>
          <p:nvPr>
            <p:ph type="sldNum" sz="quarter" idx="12"/>
          </p:nvPr>
        </p:nvSpPr>
        <p:spPr/>
        <p:txBody>
          <a:bodyPr/>
          <a:lstStyle/>
          <a:p>
            <a:fld id="{88B25C07-CCDA-41B6-B741-21F794F822B8}" type="slidenum">
              <a:rPr lang="fr-BE" smtClean="0"/>
              <a:t>25</a:t>
            </a:fld>
            <a:endParaRPr lang="fr-BE"/>
          </a:p>
        </p:txBody>
      </p:sp>
    </p:spTree>
    <p:extLst>
      <p:ext uri="{BB962C8B-B14F-4D97-AF65-F5344CB8AC3E}">
        <p14:creationId xmlns:p14="http://schemas.microsoft.com/office/powerpoint/2010/main" val="4175472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4B1D6CA-8FD6-1C7B-E5BE-89B74CE15A6E}"/>
              </a:ext>
            </a:extLst>
          </p:cNvPr>
          <p:cNvSpPr>
            <a:spLocks noGrp="1"/>
          </p:cNvSpPr>
          <p:nvPr>
            <p:ph type="title"/>
          </p:nvPr>
        </p:nvSpPr>
        <p:spPr>
          <a:xfrm>
            <a:off x="641774" y="665025"/>
            <a:ext cx="9984615" cy="587520"/>
          </a:xfrm>
        </p:spPr>
        <p:txBody>
          <a:bodyPr>
            <a:normAutofit fontScale="90000"/>
          </a:bodyPr>
          <a:lstStyle/>
          <a:p>
            <a:pPr algn="ctr"/>
            <a:br>
              <a:rPr lang="fr-BE" dirty="0"/>
            </a:br>
            <a:r>
              <a:rPr lang="fr-BE" dirty="0"/>
              <a:t>Motifs graves </a:t>
            </a:r>
            <a:br>
              <a:rPr lang="fr-BE" sz="4700" dirty="0"/>
            </a:br>
            <a:endParaRPr lang="fr-BE" sz="4700" dirty="0"/>
          </a:p>
        </p:txBody>
      </p:sp>
      <p:graphicFrame>
        <p:nvGraphicFramePr>
          <p:cNvPr id="6" name="Espace réservé du contenu 5">
            <a:extLst>
              <a:ext uri="{FF2B5EF4-FFF2-40B4-BE49-F238E27FC236}">
                <a16:creationId xmlns:a16="http://schemas.microsoft.com/office/drawing/2014/main" id="{F4C5CACD-774A-3630-75C7-FA8501725632}"/>
              </a:ext>
            </a:extLst>
          </p:cNvPr>
          <p:cNvGraphicFramePr>
            <a:graphicFrameLocks noGrp="1"/>
          </p:cNvGraphicFramePr>
          <p:nvPr>
            <p:ph idx="1"/>
            <p:extLst>
              <p:ext uri="{D42A27DB-BD31-4B8C-83A1-F6EECF244321}">
                <p14:modId xmlns:p14="http://schemas.microsoft.com/office/powerpoint/2010/main" val="3134806882"/>
              </p:ext>
            </p:extLst>
          </p:nvPr>
        </p:nvGraphicFramePr>
        <p:xfrm>
          <a:off x="969599" y="1252545"/>
          <a:ext cx="8494912" cy="41289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a:extLst>
              <a:ext uri="{FF2B5EF4-FFF2-40B4-BE49-F238E27FC236}">
                <a16:creationId xmlns:a16="http://schemas.microsoft.com/office/drawing/2014/main" id="{06C7F8F2-CC31-AF56-CB74-A5D216C8EEF3}"/>
              </a:ext>
            </a:extLst>
          </p:cNvPr>
          <p:cNvSpPr>
            <a:spLocks noGrp="1"/>
          </p:cNvSpPr>
          <p:nvPr>
            <p:ph type="sldNum" sz="quarter" idx="12"/>
          </p:nvPr>
        </p:nvSpPr>
        <p:spPr/>
        <p:txBody>
          <a:bodyPr/>
          <a:lstStyle/>
          <a:p>
            <a:fld id="{88B25C07-CCDA-41B6-B741-21F794F822B8}" type="slidenum">
              <a:rPr lang="fr-BE" smtClean="0"/>
              <a:t>26</a:t>
            </a:fld>
            <a:endParaRPr lang="fr-BE"/>
          </a:p>
        </p:txBody>
      </p:sp>
    </p:spTree>
    <p:extLst>
      <p:ext uri="{BB962C8B-B14F-4D97-AF65-F5344CB8AC3E}">
        <p14:creationId xmlns:p14="http://schemas.microsoft.com/office/powerpoint/2010/main" val="3309830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389E783-C5B6-EB35-B68F-4A79E12FD3BF}"/>
              </a:ext>
            </a:extLst>
          </p:cNvPr>
          <p:cNvSpPr>
            <a:spLocks noGrp="1"/>
          </p:cNvSpPr>
          <p:nvPr>
            <p:ph type="title"/>
          </p:nvPr>
        </p:nvSpPr>
        <p:spPr>
          <a:xfrm>
            <a:off x="1285240" y="1050595"/>
            <a:ext cx="8074815" cy="1618489"/>
          </a:xfrm>
        </p:spPr>
        <p:txBody>
          <a:bodyPr anchor="ctr">
            <a:normAutofit fontScale="90000"/>
          </a:bodyPr>
          <a:lstStyle/>
          <a:p>
            <a:r>
              <a:rPr lang="fr-BE" sz="4000" dirty="0"/>
              <a:t>Procédure: </a:t>
            </a:r>
            <a:br>
              <a:rPr lang="fr-BE" sz="4000" dirty="0"/>
            </a:br>
            <a:br>
              <a:rPr lang="fr-BE" sz="4000" dirty="0"/>
            </a:br>
            <a:r>
              <a:rPr lang="fr-BE" sz="4000" dirty="0"/>
              <a:t>circulaire du 12 juillet 2018 </a:t>
            </a:r>
            <a:br>
              <a:rPr lang="fr-BE" sz="4000" dirty="0"/>
            </a:br>
            <a:endParaRPr lang="fr-BE" sz="4000" dirty="0"/>
          </a:p>
        </p:txBody>
      </p:sp>
      <p:graphicFrame>
        <p:nvGraphicFramePr>
          <p:cNvPr id="7" name="Espace réservé du contenu 6">
            <a:extLst>
              <a:ext uri="{FF2B5EF4-FFF2-40B4-BE49-F238E27FC236}">
                <a16:creationId xmlns:a16="http://schemas.microsoft.com/office/drawing/2014/main" id="{70CE0082-3C23-5777-7878-2490E781F4B7}"/>
              </a:ext>
            </a:extLst>
          </p:cNvPr>
          <p:cNvGraphicFramePr>
            <a:graphicFrameLocks noGrp="1"/>
          </p:cNvGraphicFramePr>
          <p:nvPr>
            <p:ph idx="1"/>
          </p:nvPr>
        </p:nvGraphicFramePr>
        <p:xfrm>
          <a:off x="1285240" y="2921000"/>
          <a:ext cx="8074815" cy="2543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a:extLst>
              <a:ext uri="{FF2B5EF4-FFF2-40B4-BE49-F238E27FC236}">
                <a16:creationId xmlns:a16="http://schemas.microsoft.com/office/drawing/2014/main" id="{2F780261-E3EE-578C-8A52-5B360B6A05A0}"/>
              </a:ext>
            </a:extLst>
          </p:cNvPr>
          <p:cNvSpPr>
            <a:spLocks noGrp="1"/>
          </p:cNvSpPr>
          <p:nvPr>
            <p:ph type="sldNum" sz="quarter" idx="12"/>
          </p:nvPr>
        </p:nvSpPr>
        <p:spPr/>
        <p:txBody>
          <a:bodyPr/>
          <a:lstStyle/>
          <a:p>
            <a:fld id="{88B25C07-CCDA-41B6-B741-21F794F822B8}" type="slidenum">
              <a:rPr lang="fr-BE" smtClean="0"/>
              <a:t>27</a:t>
            </a:fld>
            <a:endParaRPr lang="fr-BE"/>
          </a:p>
        </p:txBody>
      </p:sp>
    </p:spTree>
    <p:extLst>
      <p:ext uri="{BB962C8B-B14F-4D97-AF65-F5344CB8AC3E}">
        <p14:creationId xmlns:p14="http://schemas.microsoft.com/office/powerpoint/2010/main" val="1096002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4B1D6CA-8FD6-1C7B-E5BE-89B74CE15A6E}"/>
              </a:ext>
            </a:extLst>
          </p:cNvPr>
          <p:cNvSpPr>
            <a:spLocks noGrp="1"/>
          </p:cNvSpPr>
          <p:nvPr>
            <p:ph type="title"/>
          </p:nvPr>
        </p:nvSpPr>
        <p:spPr>
          <a:xfrm>
            <a:off x="1101992" y="1987251"/>
            <a:ext cx="9984615" cy="1597228"/>
          </a:xfrm>
        </p:spPr>
        <p:txBody>
          <a:bodyPr>
            <a:normAutofit/>
          </a:bodyPr>
          <a:lstStyle/>
          <a:p>
            <a:pPr algn="ctr"/>
            <a:r>
              <a:rPr lang="fr-BE" sz="4700" dirty="0"/>
              <a:t>3. Travailleur en absence pour maladie</a:t>
            </a:r>
          </a:p>
        </p:txBody>
      </p:sp>
      <p:sp>
        <p:nvSpPr>
          <p:cNvPr id="4" name="Espace réservé du contenu 3">
            <a:extLst>
              <a:ext uri="{FF2B5EF4-FFF2-40B4-BE49-F238E27FC236}">
                <a16:creationId xmlns:a16="http://schemas.microsoft.com/office/drawing/2014/main" id="{8028A834-66CA-9B3F-BE43-CE5803F37FD0}"/>
              </a:ext>
            </a:extLst>
          </p:cNvPr>
          <p:cNvSpPr>
            <a:spLocks noGrp="1"/>
          </p:cNvSpPr>
          <p:nvPr>
            <p:ph idx="1"/>
          </p:nvPr>
        </p:nvSpPr>
        <p:spPr>
          <a:xfrm>
            <a:off x="2742421" y="2785865"/>
            <a:ext cx="7268845" cy="3335867"/>
          </a:xfrm>
        </p:spPr>
        <p:txBody>
          <a:bodyPr anchor="t">
            <a:normAutofit/>
          </a:bodyPr>
          <a:lstStyle/>
          <a:p>
            <a:pPr marL="0" indent="0">
              <a:buNone/>
            </a:pPr>
            <a:endParaRPr lang="fr-BE" sz="1400" dirty="0"/>
          </a:p>
          <a:p>
            <a:pPr marL="0" indent="0">
              <a:buNone/>
            </a:pPr>
            <a:endParaRPr lang="fr-BE" sz="2400" dirty="0"/>
          </a:p>
          <a:p>
            <a:pPr marL="0" indent="0">
              <a:buNone/>
            </a:pPr>
            <a:endParaRPr lang="fr-BE" sz="2400" dirty="0"/>
          </a:p>
        </p:txBody>
      </p:sp>
      <p:sp>
        <p:nvSpPr>
          <p:cNvPr id="3" name="Espace réservé du numéro de diapositive 2">
            <a:extLst>
              <a:ext uri="{FF2B5EF4-FFF2-40B4-BE49-F238E27FC236}">
                <a16:creationId xmlns:a16="http://schemas.microsoft.com/office/drawing/2014/main" id="{18C5D465-2784-316F-EB62-E99188B85FC7}"/>
              </a:ext>
            </a:extLst>
          </p:cNvPr>
          <p:cNvSpPr>
            <a:spLocks noGrp="1"/>
          </p:cNvSpPr>
          <p:nvPr>
            <p:ph type="sldNum" sz="quarter" idx="12"/>
          </p:nvPr>
        </p:nvSpPr>
        <p:spPr/>
        <p:txBody>
          <a:bodyPr/>
          <a:lstStyle/>
          <a:p>
            <a:fld id="{88B25C07-CCDA-41B6-B741-21F794F822B8}" type="slidenum">
              <a:rPr lang="fr-BE" smtClean="0"/>
              <a:t>28</a:t>
            </a:fld>
            <a:endParaRPr lang="fr-BE"/>
          </a:p>
        </p:txBody>
      </p:sp>
    </p:spTree>
    <p:extLst>
      <p:ext uri="{BB962C8B-B14F-4D97-AF65-F5344CB8AC3E}">
        <p14:creationId xmlns:p14="http://schemas.microsoft.com/office/powerpoint/2010/main" val="300924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Espace réservé du contenu 5">
            <a:extLst>
              <a:ext uri="{FF2B5EF4-FFF2-40B4-BE49-F238E27FC236}">
                <a16:creationId xmlns:a16="http://schemas.microsoft.com/office/drawing/2014/main" id="{F0B67A5A-1FAC-618C-0C57-4B7BA3EDCBDA}"/>
              </a:ext>
            </a:extLst>
          </p:cNvPr>
          <p:cNvGraphicFramePr>
            <a:graphicFrameLocks noGrp="1"/>
          </p:cNvGraphicFramePr>
          <p:nvPr>
            <p:ph idx="1"/>
            <p:extLst>
              <p:ext uri="{D42A27DB-BD31-4B8C-83A1-F6EECF244321}">
                <p14:modId xmlns:p14="http://schemas.microsoft.com/office/powerpoint/2010/main" val="3739140484"/>
              </p:ext>
            </p:extLst>
          </p:nvPr>
        </p:nvGraphicFramePr>
        <p:xfrm>
          <a:off x="1445765" y="878140"/>
          <a:ext cx="6807515" cy="45516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5CE0BA02-0E3D-837D-98BC-DA7015AFB2AD}"/>
              </a:ext>
            </a:extLst>
          </p:cNvPr>
          <p:cNvSpPr>
            <a:spLocks noGrp="1"/>
          </p:cNvSpPr>
          <p:nvPr>
            <p:ph type="sldNum" sz="quarter" idx="12"/>
          </p:nvPr>
        </p:nvSpPr>
        <p:spPr/>
        <p:txBody>
          <a:bodyPr/>
          <a:lstStyle/>
          <a:p>
            <a:fld id="{88B25C07-CCDA-41B6-B741-21F794F822B8}" type="slidenum">
              <a:rPr lang="fr-BE" smtClean="0"/>
              <a:t>29</a:t>
            </a:fld>
            <a:endParaRPr lang="fr-BE"/>
          </a:p>
        </p:txBody>
      </p:sp>
    </p:spTree>
    <p:extLst>
      <p:ext uri="{BB962C8B-B14F-4D97-AF65-F5344CB8AC3E}">
        <p14:creationId xmlns:p14="http://schemas.microsoft.com/office/powerpoint/2010/main" val="929872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C2D4B1-6B86-E94B-BEF8-799C1A6BC5F9}"/>
              </a:ext>
            </a:extLst>
          </p:cNvPr>
          <p:cNvSpPr>
            <a:spLocks noGrp="1"/>
          </p:cNvSpPr>
          <p:nvPr>
            <p:ph type="title"/>
          </p:nvPr>
        </p:nvSpPr>
        <p:spPr>
          <a:xfrm>
            <a:off x="1285240" y="1050595"/>
            <a:ext cx="8074815" cy="1618489"/>
          </a:xfrm>
        </p:spPr>
        <p:txBody>
          <a:bodyPr anchor="ctr">
            <a:normAutofit/>
          </a:bodyPr>
          <a:lstStyle/>
          <a:p>
            <a:pPr algn="ctr"/>
            <a:r>
              <a:rPr lang="fr-BE" sz="5600" dirty="0"/>
              <a:t>Les différentes hypothèses </a:t>
            </a:r>
          </a:p>
        </p:txBody>
      </p:sp>
      <p:sp>
        <p:nvSpPr>
          <p:cNvPr id="3" name="Espace réservé du contenu 2">
            <a:extLst>
              <a:ext uri="{FF2B5EF4-FFF2-40B4-BE49-F238E27FC236}">
                <a16:creationId xmlns:a16="http://schemas.microsoft.com/office/drawing/2014/main" id="{E7945EE7-BA9E-A5A8-F627-9DFC8274870E}"/>
              </a:ext>
            </a:extLst>
          </p:cNvPr>
          <p:cNvSpPr>
            <a:spLocks noGrp="1"/>
          </p:cNvSpPr>
          <p:nvPr>
            <p:ph idx="1"/>
          </p:nvPr>
        </p:nvSpPr>
        <p:spPr>
          <a:xfrm>
            <a:off x="1285240" y="2969469"/>
            <a:ext cx="8074815" cy="2800395"/>
          </a:xfrm>
        </p:spPr>
        <p:txBody>
          <a:bodyPr anchor="t">
            <a:normAutofit/>
          </a:bodyPr>
          <a:lstStyle/>
          <a:p>
            <a:pPr marL="514350" indent="-514350">
              <a:buFont typeface="+mj-lt"/>
              <a:buAutoNum type="arabicPeriod"/>
            </a:pPr>
            <a:r>
              <a:rPr lang="fr-BE" sz="2400" dirty="0"/>
              <a:t>Licenciement moyennant un préavis ou une indemnité compensatoire de préavis </a:t>
            </a:r>
          </a:p>
          <a:p>
            <a:pPr marL="514350" indent="-514350">
              <a:buFont typeface="+mj-lt"/>
              <a:buAutoNum type="arabicPeriod"/>
            </a:pPr>
            <a:r>
              <a:rPr lang="fr-BE" sz="2400" dirty="0"/>
              <a:t>Licenciement pour motifs graves </a:t>
            </a:r>
          </a:p>
          <a:p>
            <a:pPr marL="514350" indent="-514350">
              <a:buFont typeface="+mj-lt"/>
              <a:buAutoNum type="arabicPeriod"/>
            </a:pPr>
            <a:r>
              <a:rPr lang="fr-BE" sz="2400" dirty="0"/>
              <a:t>Cas particulier : membre du personnel absent pour maladie</a:t>
            </a:r>
          </a:p>
          <a:p>
            <a:endParaRPr lang="fr-BE" sz="2400" dirty="0"/>
          </a:p>
        </p:txBody>
      </p:sp>
      <p:sp>
        <p:nvSpPr>
          <p:cNvPr id="4" name="Espace réservé du numéro de diapositive 3">
            <a:extLst>
              <a:ext uri="{FF2B5EF4-FFF2-40B4-BE49-F238E27FC236}">
                <a16:creationId xmlns:a16="http://schemas.microsoft.com/office/drawing/2014/main" id="{158D8BE2-37A6-C19C-D5D6-BC99EAA50E04}"/>
              </a:ext>
            </a:extLst>
          </p:cNvPr>
          <p:cNvSpPr>
            <a:spLocks noGrp="1"/>
          </p:cNvSpPr>
          <p:nvPr>
            <p:ph type="sldNum" sz="quarter" idx="12"/>
          </p:nvPr>
        </p:nvSpPr>
        <p:spPr/>
        <p:txBody>
          <a:bodyPr/>
          <a:lstStyle/>
          <a:p>
            <a:fld id="{88B25C07-CCDA-41B6-B741-21F794F822B8}" type="slidenum">
              <a:rPr lang="fr-BE" smtClean="0"/>
              <a:t>3</a:t>
            </a:fld>
            <a:endParaRPr lang="fr-BE"/>
          </a:p>
        </p:txBody>
      </p:sp>
    </p:spTree>
    <p:extLst>
      <p:ext uri="{BB962C8B-B14F-4D97-AF65-F5344CB8AC3E}">
        <p14:creationId xmlns:p14="http://schemas.microsoft.com/office/powerpoint/2010/main" val="3767383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Espace réservé du contenu 1">
            <a:extLst>
              <a:ext uri="{FF2B5EF4-FFF2-40B4-BE49-F238E27FC236}">
                <a16:creationId xmlns:a16="http://schemas.microsoft.com/office/drawing/2014/main" id="{6488C618-8570-5405-65C0-5EBAAD81E611}"/>
              </a:ext>
            </a:extLst>
          </p:cNvPr>
          <p:cNvGraphicFramePr>
            <a:graphicFrameLocks noGrp="1"/>
          </p:cNvGraphicFramePr>
          <p:nvPr>
            <p:ph idx="1"/>
            <p:extLst>
              <p:ext uri="{D42A27DB-BD31-4B8C-83A1-F6EECF244321}">
                <p14:modId xmlns:p14="http://schemas.microsoft.com/office/powerpoint/2010/main" val="1053896828"/>
              </p:ext>
            </p:extLst>
          </p:nvPr>
        </p:nvGraphicFramePr>
        <p:xfrm>
          <a:off x="1351528" y="1624957"/>
          <a:ext cx="7118599" cy="36976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a:extLst>
              <a:ext uri="{FF2B5EF4-FFF2-40B4-BE49-F238E27FC236}">
                <a16:creationId xmlns:a16="http://schemas.microsoft.com/office/drawing/2014/main" id="{4530F278-9393-2D35-F9A2-EC45B320A097}"/>
              </a:ext>
            </a:extLst>
          </p:cNvPr>
          <p:cNvSpPr txBox="1"/>
          <p:nvPr/>
        </p:nvSpPr>
        <p:spPr>
          <a:xfrm>
            <a:off x="837624" y="752934"/>
            <a:ext cx="6287678" cy="646331"/>
          </a:xfrm>
          <a:prstGeom prst="rect">
            <a:avLst/>
          </a:prstGeom>
          <a:noFill/>
        </p:spPr>
        <p:txBody>
          <a:bodyPr wrap="square" rtlCol="0">
            <a:spAutoFit/>
          </a:bodyPr>
          <a:lstStyle/>
          <a:p>
            <a:pPr lvl="0"/>
            <a:r>
              <a:rPr lang="fr-BE" sz="3600" dirty="0"/>
              <a:t>Deux nuances : </a:t>
            </a:r>
          </a:p>
        </p:txBody>
      </p:sp>
      <p:sp>
        <p:nvSpPr>
          <p:cNvPr id="4" name="Espace réservé du numéro de diapositive 3">
            <a:extLst>
              <a:ext uri="{FF2B5EF4-FFF2-40B4-BE49-F238E27FC236}">
                <a16:creationId xmlns:a16="http://schemas.microsoft.com/office/drawing/2014/main" id="{9F619680-0531-3A8B-96A6-47AD7A8EE5C3}"/>
              </a:ext>
            </a:extLst>
          </p:cNvPr>
          <p:cNvSpPr>
            <a:spLocks noGrp="1"/>
          </p:cNvSpPr>
          <p:nvPr>
            <p:ph type="sldNum" sz="quarter" idx="12"/>
          </p:nvPr>
        </p:nvSpPr>
        <p:spPr/>
        <p:txBody>
          <a:bodyPr/>
          <a:lstStyle/>
          <a:p>
            <a:fld id="{88B25C07-CCDA-41B6-B741-21F794F822B8}" type="slidenum">
              <a:rPr lang="fr-BE" smtClean="0"/>
              <a:t>30</a:t>
            </a:fld>
            <a:endParaRPr lang="fr-BE"/>
          </a:p>
        </p:txBody>
      </p:sp>
    </p:spTree>
    <p:extLst>
      <p:ext uri="{BB962C8B-B14F-4D97-AF65-F5344CB8AC3E}">
        <p14:creationId xmlns:p14="http://schemas.microsoft.com/office/powerpoint/2010/main" val="1859654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4B1D6CA-8FD6-1C7B-E5BE-89B74CE15A6E}"/>
              </a:ext>
            </a:extLst>
          </p:cNvPr>
          <p:cNvSpPr>
            <a:spLocks noGrp="1"/>
          </p:cNvSpPr>
          <p:nvPr>
            <p:ph type="title"/>
          </p:nvPr>
        </p:nvSpPr>
        <p:spPr>
          <a:xfrm>
            <a:off x="641774" y="665024"/>
            <a:ext cx="9984615" cy="1597228"/>
          </a:xfrm>
        </p:spPr>
        <p:txBody>
          <a:bodyPr>
            <a:normAutofit/>
          </a:bodyPr>
          <a:lstStyle/>
          <a:p>
            <a:pPr algn="ctr"/>
            <a:br>
              <a:rPr lang="fr-BE" sz="4700" dirty="0"/>
            </a:br>
            <a:endParaRPr lang="fr-BE" sz="4700" dirty="0"/>
          </a:p>
        </p:txBody>
      </p:sp>
      <p:graphicFrame>
        <p:nvGraphicFramePr>
          <p:cNvPr id="3" name="Espace réservé du contenu 2">
            <a:extLst>
              <a:ext uri="{FF2B5EF4-FFF2-40B4-BE49-F238E27FC236}">
                <a16:creationId xmlns:a16="http://schemas.microsoft.com/office/drawing/2014/main" id="{959ED23C-6B26-575C-326F-C219FA38FDDB}"/>
              </a:ext>
            </a:extLst>
          </p:cNvPr>
          <p:cNvGraphicFramePr>
            <a:graphicFrameLocks noGrp="1"/>
          </p:cNvGraphicFramePr>
          <p:nvPr>
            <p:ph idx="1"/>
            <p:extLst>
              <p:ext uri="{D42A27DB-BD31-4B8C-83A1-F6EECF244321}">
                <p14:modId xmlns:p14="http://schemas.microsoft.com/office/powerpoint/2010/main" val="2216839867"/>
              </p:ext>
            </p:extLst>
          </p:nvPr>
        </p:nvGraphicFramePr>
        <p:xfrm>
          <a:off x="884758" y="848412"/>
          <a:ext cx="8259242" cy="4637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que 4" descr="Avertissement avec un remplissage uni">
            <a:extLst>
              <a:ext uri="{FF2B5EF4-FFF2-40B4-BE49-F238E27FC236}">
                <a16:creationId xmlns:a16="http://schemas.microsoft.com/office/drawing/2014/main" id="{5488568D-0A60-320F-36B4-E60C77890F4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1330" y="3618688"/>
            <a:ext cx="705495" cy="628016"/>
          </a:xfrm>
          <a:prstGeom prst="rect">
            <a:avLst/>
          </a:prstGeom>
        </p:spPr>
      </p:pic>
      <p:sp>
        <p:nvSpPr>
          <p:cNvPr id="4" name="Espace réservé du numéro de diapositive 3">
            <a:extLst>
              <a:ext uri="{FF2B5EF4-FFF2-40B4-BE49-F238E27FC236}">
                <a16:creationId xmlns:a16="http://schemas.microsoft.com/office/drawing/2014/main" id="{AA3B7B10-74CA-2DAF-8D2C-C1811130D910}"/>
              </a:ext>
            </a:extLst>
          </p:cNvPr>
          <p:cNvSpPr>
            <a:spLocks noGrp="1"/>
          </p:cNvSpPr>
          <p:nvPr>
            <p:ph type="sldNum" sz="quarter" idx="12"/>
          </p:nvPr>
        </p:nvSpPr>
        <p:spPr/>
        <p:txBody>
          <a:bodyPr/>
          <a:lstStyle/>
          <a:p>
            <a:fld id="{88B25C07-CCDA-41B6-B741-21F794F822B8}" type="slidenum">
              <a:rPr lang="fr-BE" smtClean="0"/>
              <a:t>31</a:t>
            </a:fld>
            <a:endParaRPr lang="fr-BE"/>
          </a:p>
        </p:txBody>
      </p:sp>
    </p:spTree>
    <p:extLst>
      <p:ext uri="{BB962C8B-B14F-4D97-AF65-F5344CB8AC3E}">
        <p14:creationId xmlns:p14="http://schemas.microsoft.com/office/powerpoint/2010/main" val="310600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4B1D6CA-8FD6-1C7B-E5BE-89B74CE15A6E}"/>
              </a:ext>
            </a:extLst>
          </p:cNvPr>
          <p:cNvSpPr>
            <a:spLocks noGrp="1"/>
          </p:cNvSpPr>
          <p:nvPr>
            <p:ph type="title"/>
          </p:nvPr>
        </p:nvSpPr>
        <p:spPr>
          <a:xfrm>
            <a:off x="1101992" y="1987251"/>
            <a:ext cx="9984615" cy="1597228"/>
          </a:xfrm>
        </p:spPr>
        <p:txBody>
          <a:bodyPr>
            <a:normAutofit fontScale="90000"/>
          </a:bodyPr>
          <a:lstStyle/>
          <a:p>
            <a:pPr algn="ctr"/>
            <a:r>
              <a:rPr lang="fr-BE" sz="4700" dirty="0"/>
              <a:t>1. Licenciement moyennant un préavis ou une indemnité compensatoire de préavis </a:t>
            </a:r>
          </a:p>
        </p:txBody>
      </p:sp>
      <p:sp>
        <p:nvSpPr>
          <p:cNvPr id="4" name="Espace réservé du contenu 3">
            <a:extLst>
              <a:ext uri="{FF2B5EF4-FFF2-40B4-BE49-F238E27FC236}">
                <a16:creationId xmlns:a16="http://schemas.microsoft.com/office/drawing/2014/main" id="{8028A834-66CA-9B3F-BE43-CE5803F37FD0}"/>
              </a:ext>
            </a:extLst>
          </p:cNvPr>
          <p:cNvSpPr>
            <a:spLocks noGrp="1"/>
          </p:cNvSpPr>
          <p:nvPr>
            <p:ph idx="1"/>
          </p:nvPr>
        </p:nvSpPr>
        <p:spPr>
          <a:xfrm>
            <a:off x="2742421" y="2785865"/>
            <a:ext cx="7268845" cy="3335867"/>
          </a:xfrm>
        </p:spPr>
        <p:txBody>
          <a:bodyPr anchor="t">
            <a:normAutofit/>
          </a:bodyPr>
          <a:lstStyle/>
          <a:p>
            <a:pPr marL="0" indent="0">
              <a:buNone/>
            </a:pPr>
            <a:endParaRPr lang="fr-BE" sz="1400" dirty="0"/>
          </a:p>
          <a:p>
            <a:pPr marL="0" indent="0">
              <a:buNone/>
            </a:pPr>
            <a:endParaRPr lang="fr-BE" sz="2400" dirty="0"/>
          </a:p>
          <a:p>
            <a:pPr marL="0" indent="0">
              <a:buNone/>
            </a:pPr>
            <a:endParaRPr lang="fr-BE" sz="2400" dirty="0"/>
          </a:p>
        </p:txBody>
      </p:sp>
      <p:sp>
        <p:nvSpPr>
          <p:cNvPr id="3" name="Espace réservé du numéro de diapositive 2">
            <a:extLst>
              <a:ext uri="{FF2B5EF4-FFF2-40B4-BE49-F238E27FC236}">
                <a16:creationId xmlns:a16="http://schemas.microsoft.com/office/drawing/2014/main" id="{88393744-F1E0-51E7-AE2B-BDA9374702D7}"/>
              </a:ext>
            </a:extLst>
          </p:cNvPr>
          <p:cNvSpPr>
            <a:spLocks noGrp="1"/>
          </p:cNvSpPr>
          <p:nvPr>
            <p:ph type="sldNum" sz="quarter" idx="12"/>
          </p:nvPr>
        </p:nvSpPr>
        <p:spPr/>
        <p:txBody>
          <a:bodyPr/>
          <a:lstStyle/>
          <a:p>
            <a:fld id="{88B25C07-CCDA-41B6-B741-21F794F822B8}" type="slidenum">
              <a:rPr lang="fr-BE" smtClean="0"/>
              <a:t>4</a:t>
            </a:fld>
            <a:endParaRPr lang="fr-BE"/>
          </a:p>
        </p:txBody>
      </p:sp>
    </p:spTree>
    <p:extLst>
      <p:ext uri="{BB962C8B-B14F-4D97-AF65-F5344CB8AC3E}">
        <p14:creationId xmlns:p14="http://schemas.microsoft.com/office/powerpoint/2010/main" val="3948151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Espace réservé du contenu 6">
            <a:extLst>
              <a:ext uri="{FF2B5EF4-FFF2-40B4-BE49-F238E27FC236}">
                <a16:creationId xmlns:a16="http://schemas.microsoft.com/office/drawing/2014/main" id="{70CE0082-3C23-5777-7878-2490E781F4B7}"/>
              </a:ext>
            </a:extLst>
          </p:cNvPr>
          <p:cNvGraphicFramePr>
            <a:graphicFrameLocks noGrp="1"/>
          </p:cNvGraphicFramePr>
          <p:nvPr>
            <p:ph idx="1"/>
            <p:extLst>
              <p:ext uri="{D42A27DB-BD31-4B8C-83A1-F6EECF244321}">
                <p14:modId xmlns:p14="http://schemas.microsoft.com/office/powerpoint/2010/main" val="319636543"/>
              </p:ext>
            </p:extLst>
          </p:nvPr>
        </p:nvGraphicFramePr>
        <p:xfrm>
          <a:off x="1285240" y="1093509"/>
          <a:ext cx="8074815" cy="4371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D1B54E14-8C54-D85E-742B-E19166357894}"/>
              </a:ext>
            </a:extLst>
          </p:cNvPr>
          <p:cNvSpPr>
            <a:spLocks noGrp="1"/>
          </p:cNvSpPr>
          <p:nvPr>
            <p:ph type="sldNum" sz="quarter" idx="12"/>
          </p:nvPr>
        </p:nvSpPr>
        <p:spPr/>
        <p:txBody>
          <a:bodyPr/>
          <a:lstStyle/>
          <a:p>
            <a:fld id="{88B25C07-CCDA-41B6-B741-21F794F822B8}" type="slidenum">
              <a:rPr lang="fr-BE" smtClean="0"/>
              <a:t>5</a:t>
            </a:fld>
            <a:endParaRPr lang="fr-BE"/>
          </a:p>
        </p:txBody>
      </p:sp>
    </p:spTree>
    <p:extLst>
      <p:ext uri="{BB962C8B-B14F-4D97-AF65-F5344CB8AC3E}">
        <p14:creationId xmlns:p14="http://schemas.microsoft.com/office/powerpoint/2010/main" val="1754447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Espace réservé du contenu 6">
            <a:extLst>
              <a:ext uri="{FF2B5EF4-FFF2-40B4-BE49-F238E27FC236}">
                <a16:creationId xmlns:a16="http://schemas.microsoft.com/office/drawing/2014/main" id="{70CE0082-3C23-5777-7878-2490E781F4B7}"/>
              </a:ext>
            </a:extLst>
          </p:cNvPr>
          <p:cNvGraphicFramePr>
            <a:graphicFrameLocks noGrp="1"/>
          </p:cNvGraphicFramePr>
          <p:nvPr>
            <p:ph idx="1"/>
            <p:extLst>
              <p:ext uri="{D42A27DB-BD31-4B8C-83A1-F6EECF244321}">
                <p14:modId xmlns:p14="http://schemas.microsoft.com/office/powerpoint/2010/main" val="2770763877"/>
              </p:ext>
            </p:extLst>
          </p:nvPr>
        </p:nvGraphicFramePr>
        <p:xfrm>
          <a:off x="1285240" y="1093509"/>
          <a:ext cx="8292393" cy="4371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AB82C2C2-2E08-7057-F5E3-F4EBB19D5D92}"/>
              </a:ext>
            </a:extLst>
          </p:cNvPr>
          <p:cNvSpPr>
            <a:spLocks noGrp="1"/>
          </p:cNvSpPr>
          <p:nvPr>
            <p:ph type="sldNum" sz="quarter" idx="12"/>
          </p:nvPr>
        </p:nvSpPr>
        <p:spPr/>
        <p:txBody>
          <a:bodyPr/>
          <a:lstStyle/>
          <a:p>
            <a:fld id="{88B25C07-CCDA-41B6-B741-21F794F822B8}" type="slidenum">
              <a:rPr lang="fr-BE" smtClean="0"/>
              <a:t>6</a:t>
            </a:fld>
            <a:endParaRPr lang="fr-BE"/>
          </a:p>
        </p:txBody>
      </p:sp>
    </p:spTree>
    <p:extLst>
      <p:ext uri="{BB962C8B-B14F-4D97-AF65-F5344CB8AC3E}">
        <p14:creationId xmlns:p14="http://schemas.microsoft.com/office/powerpoint/2010/main" val="1571696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Graphic 42" descr="Avertissement avec un remplissage uni">
            <a:extLst>
              <a:ext uri="{FF2B5EF4-FFF2-40B4-BE49-F238E27FC236}">
                <a16:creationId xmlns:a16="http://schemas.microsoft.com/office/drawing/2014/main" id="{45706177-2FA6-E562-FE94-03A8AECF1C8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80618" y="2348548"/>
            <a:ext cx="1525393" cy="1525393"/>
          </a:xfrm>
          <a:prstGeom prst="rect">
            <a:avLst/>
          </a:prstGeom>
        </p:spPr>
      </p:pic>
      <p:sp>
        <p:nvSpPr>
          <p:cNvPr id="4" name="Espace réservé du contenu 3">
            <a:extLst>
              <a:ext uri="{FF2B5EF4-FFF2-40B4-BE49-F238E27FC236}">
                <a16:creationId xmlns:a16="http://schemas.microsoft.com/office/drawing/2014/main" id="{8028A834-66CA-9B3F-BE43-CE5803F37FD0}"/>
              </a:ext>
            </a:extLst>
          </p:cNvPr>
          <p:cNvSpPr>
            <a:spLocks noGrp="1"/>
          </p:cNvSpPr>
          <p:nvPr>
            <p:ph idx="1"/>
          </p:nvPr>
        </p:nvSpPr>
        <p:spPr>
          <a:xfrm>
            <a:off x="2629300" y="1948838"/>
            <a:ext cx="7268845" cy="3335867"/>
          </a:xfrm>
        </p:spPr>
        <p:txBody>
          <a:bodyPr anchor="t">
            <a:normAutofit/>
          </a:bodyPr>
          <a:lstStyle/>
          <a:p>
            <a:pPr marL="0" indent="0">
              <a:buNone/>
            </a:pPr>
            <a:endParaRPr lang="fr-BE" sz="1400" dirty="0"/>
          </a:p>
          <a:p>
            <a:pPr marL="0" indent="0">
              <a:buNone/>
            </a:pPr>
            <a:endParaRPr lang="fr-BE" sz="2400" dirty="0"/>
          </a:p>
          <a:p>
            <a:pPr marL="0" indent="0">
              <a:buNone/>
            </a:pPr>
            <a:r>
              <a:rPr lang="fr-BE" sz="2400" dirty="0"/>
              <a:t>Un licenciement doit se fonder sur des motifs en lien avec l'aptitude ou la conduite du travailleur, et être décidé par un employeur normal et raisonnable.</a:t>
            </a:r>
          </a:p>
          <a:p>
            <a:pPr marL="0" indent="0">
              <a:buNone/>
            </a:pPr>
            <a:endParaRPr lang="fr-BE" sz="2400" dirty="0"/>
          </a:p>
        </p:txBody>
      </p:sp>
      <p:sp>
        <p:nvSpPr>
          <p:cNvPr id="5" name="Titre 4">
            <a:extLst>
              <a:ext uri="{FF2B5EF4-FFF2-40B4-BE49-F238E27FC236}">
                <a16:creationId xmlns:a16="http://schemas.microsoft.com/office/drawing/2014/main" id="{D31A8977-4F43-D38F-400C-D2936E84E660}"/>
              </a:ext>
            </a:extLst>
          </p:cNvPr>
          <p:cNvSpPr>
            <a:spLocks noGrp="1"/>
          </p:cNvSpPr>
          <p:nvPr>
            <p:ph type="title"/>
          </p:nvPr>
        </p:nvSpPr>
        <p:spPr/>
        <p:txBody>
          <a:bodyPr/>
          <a:lstStyle/>
          <a:p>
            <a:pPr algn="ctr"/>
            <a:br>
              <a:rPr lang="fr-BE" dirty="0"/>
            </a:br>
            <a:endParaRPr lang="fr-BE" dirty="0"/>
          </a:p>
        </p:txBody>
      </p:sp>
      <p:sp>
        <p:nvSpPr>
          <p:cNvPr id="2" name="Espace réservé du numéro de diapositive 1">
            <a:extLst>
              <a:ext uri="{FF2B5EF4-FFF2-40B4-BE49-F238E27FC236}">
                <a16:creationId xmlns:a16="http://schemas.microsoft.com/office/drawing/2014/main" id="{0E6D457C-7663-6E62-9652-50D924D34D7B}"/>
              </a:ext>
            </a:extLst>
          </p:cNvPr>
          <p:cNvSpPr>
            <a:spLocks noGrp="1"/>
          </p:cNvSpPr>
          <p:nvPr>
            <p:ph type="sldNum" sz="quarter" idx="12"/>
          </p:nvPr>
        </p:nvSpPr>
        <p:spPr/>
        <p:txBody>
          <a:bodyPr/>
          <a:lstStyle/>
          <a:p>
            <a:fld id="{88B25C07-CCDA-41B6-B741-21F794F822B8}" type="slidenum">
              <a:rPr lang="fr-BE" smtClean="0"/>
              <a:t>7</a:t>
            </a:fld>
            <a:endParaRPr lang="fr-BE"/>
          </a:p>
        </p:txBody>
      </p:sp>
    </p:spTree>
    <p:extLst>
      <p:ext uri="{BB962C8B-B14F-4D97-AF65-F5344CB8AC3E}">
        <p14:creationId xmlns:p14="http://schemas.microsoft.com/office/powerpoint/2010/main" val="3820944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Espace réservé du contenu 7">
            <a:extLst>
              <a:ext uri="{FF2B5EF4-FFF2-40B4-BE49-F238E27FC236}">
                <a16:creationId xmlns:a16="http://schemas.microsoft.com/office/drawing/2014/main" id="{069CB3EB-5592-9702-1F45-2C649E074385}"/>
              </a:ext>
            </a:extLst>
          </p:cNvPr>
          <p:cNvGraphicFramePr>
            <a:graphicFrameLocks noGrp="1"/>
          </p:cNvGraphicFramePr>
          <p:nvPr>
            <p:ph idx="1"/>
            <p:extLst>
              <p:ext uri="{D42A27DB-BD31-4B8C-83A1-F6EECF244321}">
                <p14:modId xmlns:p14="http://schemas.microsoft.com/office/powerpoint/2010/main" val="3154567725"/>
              </p:ext>
            </p:extLst>
          </p:nvPr>
        </p:nvGraphicFramePr>
        <p:xfrm>
          <a:off x="1203029" y="1672197"/>
          <a:ext cx="7325412" cy="4144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oneTexte 1">
            <a:extLst>
              <a:ext uri="{FF2B5EF4-FFF2-40B4-BE49-F238E27FC236}">
                <a16:creationId xmlns:a16="http://schemas.microsoft.com/office/drawing/2014/main" id="{49C6F155-0731-AD60-B3F9-5C8977272EC4}"/>
              </a:ext>
            </a:extLst>
          </p:cNvPr>
          <p:cNvSpPr txBox="1"/>
          <p:nvPr/>
        </p:nvSpPr>
        <p:spPr>
          <a:xfrm>
            <a:off x="4601784" y="3421101"/>
            <a:ext cx="527901" cy="646331"/>
          </a:xfrm>
          <a:prstGeom prst="rect">
            <a:avLst/>
          </a:prstGeom>
          <a:noFill/>
        </p:spPr>
        <p:txBody>
          <a:bodyPr wrap="square" rtlCol="0">
            <a:spAutoFit/>
          </a:bodyPr>
          <a:lstStyle/>
          <a:p>
            <a:r>
              <a:rPr lang="fr-BE" dirty="0"/>
              <a:t>Et</a:t>
            </a:r>
          </a:p>
          <a:p>
            <a:r>
              <a:rPr lang="fr-BE" dirty="0"/>
              <a:t>/ou</a:t>
            </a:r>
          </a:p>
        </p:txBody>
      </p:sp>
      <p:sp>
        <p:nvSpPr>
          <p:cNvPr id="3" name="ZoneTexte 2">
            <a:extLst>
              <a:ext uri="{FF2B5EF4-FFF2-40B4-BE49-F238E27FC236}">
                <a16:creationId xmlns:a16="http://schemas.microsoft.com/office/drawing/2014/main" id="{ED63B47F-35D1-F548-34A1-5410F8180CD5}"/>
              </a:ext>
            </a:extLst>
          </p:cNvPr>
          <p:cNvSpPr txBox="1"/>
          <p:nvPr/>
        </p:nvSpPr>
        <p:spPr>
          <a:xfrm>
            <a:off x="819346" y="886126"/>
            <a:ext cx="4624856" cy="523220"/>
          </a:xfrm>
          <a:prstGeom prst="rect">
            <a:avLst/>
          </a:prstGeom>
          <a:noFill/>
        </p:spPr>
        <p:txBody>
          <a:bodyPr wrap="none" rtlCol="0">
            <a:spAutoFit/>
          </a:bodyPr>
          <a:lstStyle/>
          <a:p>
            <a:r>
              <a:rPr lang="fr-BE" sz="2800" dirty="0"/>
              <a:t>Deux types de manquements: </a:t>
            </a:r>
          </a:p>
        </p:txBody>
      </p:sp>
      <p:sp>
        <p:nvSpPr>
          <p:cNvPr id="4" name="Espace réservé du numéro de diapositive 3">
            <a:extLst>
              <a:ext uri="{FF2B5EF4-FFF2-40B4-BE49-F238E27FC236}">
                <a16:creationId xmlns:a16="http://schemas.microsoft.com/office/drawing/2014/main" id="{B7E122B4-481C-D07E-0914-3B7E4316E144}"/>
              </a:ext>
            </a:extLst>
          </p:cNvPr>
          <p:cNvSpPr>
            <a:spLocks noGrp="1"/>
          </p:cNvSpPr>
          <p:nvPr>
            <p:ph type="sldNum" sz="quarter" idx="12"/>
          </p:nvPr>
        </p:nvSpPr>
        <p:spPr/>
        <p:txBody>
          <a:bodyPr/>
          <a:lstStyle/>
          <a:p>
            <a:fld id="{88B25C07-CCDA-41B6-B741-21F794F822B8}" type="slidenum">
              <a:rPr lang="fr-BE" smtClean="0"/>
              <a:t>8</a:t>
            </a:fld>
            <a:endParaRPr lang="fr-BE"/>
          </a:p>
        </p:txBody>
      </p:sp>
    </p:spTree>
    <p:extLst>
      <p:ext uri="{BB962C8B-B14F-4D97-AF65-F5344CB8AC3E}">
        <p14:creationId xmlns:p14="http://schemas.microsoft.com/office/powerpoint/2010/main" val="47368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4">
            <a:extLst>
              <a:ext uri="{FF2B5EF4-FFF2-40B4-BE49-F238E27FC236}">
                <a16:creationId xmlns:a16="http://schemas.microsoft.com/office/drawing/2014/main" id="{4CB9CB88-E300-8C92-F2C4-A09F7F981B8B}"/>
              </a:ext>
            </a:extLst>
          </p:cNvPr>
          <p:cNvGraphicFramePr>
            <a:graphicFrameLocks noGrp="1"/>
          </p:cNvGraphicFramePr>
          <p:nvPr>
            <p:ph idx="1"/>
            <p:extLst>
              <p:ext uri="{D42A27DB-BD31-4B8C-83A1-F6EECF244321}">
                <p14:modId xmlns:p14="http://schemas.microsoft.com/office/powerpoint/2010/main" val="3038704525"/>
              </p:ext>
            </p:extLst>
          </p:nvPr>
        </p:nvGraphicFramePr>
        <p:xfrm>
          <a:off x="903612" y="1170371"/>
          <a:ext cx="7910450" cy="4353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a:extLst>
              <a:ext uri="{FF2B5EF4-FFF2-40B4-BE49-F238E27FC236}">
                <a16:creationId xmlns:a16="http://schemas.microsoft.com/office/drawing/2014/main" id="{33BB1647-33C2-3C30-2D28-68CCB2AD4A0F}"/>
              </a:ext>
            </a:extLst>
          </p:cNvPr>
          <p:cNvSpPr>
            <a:spLocks noGrp="1"/>
          </p:cNvSpPr>
          <p:nvPr>
            <p:ph type="sldNum" sz="quarter" idx="12"/>
          </p:nvPr>
        </p:nvSpPr>
        <p:spPr/>
        <p:txBody>
          <a:bodyPr/>
          <a:lstStyle/>
          <a:p>
            <a:fld id="{88B25C07-CCDA-41B6-B741-21F794F822B8}" type="slidenum">
              <a:rPr lang="fr-BE" smtClean="0"/>
              <a:t>9</a:t>
            </a:fld>
            <a:endParaRPr lang="fr-BE"/>
          </a:p>
        </p:txBody>
      </p:sp>
    </p:spTree>
    <p:extLst>
      <p:ext uri="{BB962C8B-B14F-4D97-AF65-F5344CB8AC3E}">
        <p14:creationId xmlns:p14="http://schemas.microsoft.com/office/powerpoint/2010/main" val="277225058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AF50E2762BCC488574B614F8D077D0" ma:contentTypeVersion="16" ma:contentTypeDescription="Crée un document." ma:contentTypeScope="" ma:versionID="69f943450252990be09a7d11f95171fa">
  <xsd:schema xmlns:xsd="http://www.w3.org/2001/XMLSchema" xmlns:xs="http://www.w3.org/2001/XMLSchema" xmlns:p="http://schemas.microsoft.com/office/2006/metadata/properties" xmlns:ns2="dada0096-efd7-4aa1-886b-a78371a73a22" xmlns:ns3="51ca4867-0a46-4eab-99b9-ab8119399646" targetNamespace="http://schemas.microsoft.com/office/2006/metadata/properties" ma:root="true" ma:fieldsID="1cb5f86ce6c796e7b75b427fd9b1e9f8" ns2:_="" ns3:_="">
    <xsd:import namespace="dada0096-efd7-4aa1-886b-a78371a73a22"/>
    <xsd:import namespace="51ca4867-0a46-4eab-99b9-ab811939964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0096-efd7-4aa1-886b-a78371a73a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cc4018d8-b214-4a48-af45-02710e18d61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1ca4867-0a46-4eab-99b9-ab8119399646"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2bfeaa3-b5a8-471d-8beb-cf2d69fc854f}" ma:internalName="TaxCatchAll" ma:showField="CatchAllData" ma:web="51ca4867-0a46-4eab-99b9-ab811939964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ada0096-efd7-4aa1-886b-a78371a73a22">
      <Terms xmlns="http://schemas.microsoft.com/office/infopath/2007/PartnerControls"/>
    </lcf76f155ced4ddcb4097134ff3c332f>
    <TaxCatchAll xmlns="51ca4867-0a46-4eab-99b9-ab8119399646" xsi:nil="true"/>
  </documentManagement>
</p:properties>
</file>

<file path=customXml/itemProps1.xml><?xml version="1.0" encoding="utf-8"?>
<ds:datastoreItem xmlns:ds="http://schemas.openxmlformats.org/officeDocument/2006/customXml" ds:itemID="{09E7145E-A9EC-4019-AD79-620FD9118788}"/>
</file>

<file path=customXml/itemProps2.xml><?xml version="1.0" encoding="utf-8"?>
<ds:datastoreItem xmlns:ds="http://schemas.openxmlformats.org/officeDocument/2006/customXml" ds:itemID="{89BBC8EF-4BBE-4393-AA2F-681D590FF1FC}">
  <ds:schemaRefs>
    <ds:schemaRef ds:uri="http://schemas.microsoft.com/sharepoint/v3/contenttype/forms"/>
  </ds:schemaRefs>
</ds:datastoreItem>
</file>

<file path=customXml/itemProps3.xml><?xml version="1.0" encoding="utf-8"?>
<ds:datastoreItem xmlns:ds="http://schemas.openxmlformats.org/officeDocument/2006/customXml" ds:itemID="{5295892D-E70E-45BF-8257-343135AFDC6B}"/>
</file>

<file path=docProps/app.xml><?xml version="1.0" encoding="utf-8"?>
<Properties xmlns="http://schemas.openxmlformats.org/officeDocument/2006/extended-properties" xmlns:vt="http://schemas.openxmlformats.org/officeDocument/2006/docPropsVTypes">
  <TotalTime>682</TotalTime>
  <Words>1109</Words>
  <Application>Microsoft Office PowerPoint</Application>
  <PresentationFormat>Grand écran</PresentationFormat>
  <Paragraphs>198</Paragraphs>
  <Slides>31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31</vt:i4>
      </vt:variant>
    </vt:vector>
  </HeadingPairs>
  <TitlesOfParts>
    <vt:vector size="36" baseType="lpstr">
      <vt:lpstr>Arial</vt:lpstr>
      <vt:lpstr>Calibri</vt:lpstr>
      <vt:lpstr>Calibri Light</vt:lpstr>
      <vt:lpstr>Wingdings</vt:lpstr>
      <vt:lpstr>Thème Office</vt:lpstr>
      <vt:lpstr>Procédure en matière de licenciement</vt:lpstr>
      <vt:lpstr>Présentation PowerPoint</vt:lpstr>
      <vt:lpstr>Les différentes hypothèses </vt:lpstr>
      <vt:lpstr>1. Licenciement moyennant un préavis ou une indemnité compensatoire de préavis </vt:lpstr>
      <vt:lpstr>Présentation PowerPoint</vt:lpstr>
      <vt:lpstr>Présentation PowerPoint</vt:lpstr>
      <vt:lpstr> </vt:lpstr>
      <vt:lpstr>Présentation PowerPoint</vt:lpstr>
      <vt:lpstr>Présentation PowerPoint</vt:lpstr>
      <vt:lpstr>Présentation PowerPoint</vt:lpstr>
      <vt:lpstr> Convocation </vt:lpstr>
      <vt:lpstr>Présentation PowerPoint</vt:lpstr>
      <vt:lpstr>Présentation PowerPoint</vt:lpstr>
      <vt:lpstr>Présentation PowerPoint</vt:lpstr>
      <vt:lpstr>Présentation PowerPoint</vt:lpstr>
      <vt:lpstr>Présentation PowerPoint</vt:lpstr>
      <vt:lpstr>Présentation PowerPoint</vt:lpstr>
      <vt:lpstr> Audition </vt:lpstr>
      <vt:lpstr>Présentation PowerPoint</vt:lpstr>
      <vt:lpstr>Présentation PowerPoint</vt:lpstr>
      <vt:lpstr>Présentation PowerPoint</vt:lpstr>
      <vt:lpstr>Présentation PowerPoint</vt:lpstr>
      <vt:lpstr>Présentation PowerPoint</vt:lpstr>
      <vt:lpstr>Proposition de licenciement  </vt:lpstr>
      <vt:lpstr>2. Licenciement pour motifs graves</vt:lpstr>
      <vt:lpstr> Motifs graves  </vt:lpstr>
      <vt:lpstr>Procédure:   circulaire du 12 juillet 2018  </vt:lpstr>
      <vt:lpstr>3. Travailleur en absence pour maladie</vt:lpstr>
      <vt:lpstr>Présentation PowerPoint</vt:lpstr>
      <vt:lpstr>Présentation PowerPoint</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Procédure à suivre en matière de licenciement</dc:title>
  <dc:creator>HAOT Pauline</dc:creator>
  <cp:lastModifiedBy>NEISEN Gladys</cp:lastModifiedBy>
  <cp:revision>96</cp:revision>
  <dcterms:created xsi:type="dcterms:W3CDTF">2023-03-09T09:30:48Z</dcterms:created>
  <dcterms:modified xsi:type="dcterms:W3CDTF">2023-03-17T15:19:11Z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7a477d1-147d-4e34-b5e3-7b26d2f44870_Enabled">
    <vt:lpwstr>true</vt:lpwstr>
  </property>
  <property fmtid="{D5CDD505-2E9C-101B-9397-08002B2CF9AE}" pid="3" name="MSIP_Label_97a477d1-147d-4e34-b5e3-7b26d2f44870_SetDate">
    <vt:lpwstr>2023-03-09T09:30:49Z</vt:lpwstr>
  </property>
  <property fmtid="{D5CDD505-2E9C-101B-9397-08002B2CF9AE}" pid="4" name="MSIP_Label_97a477d1-147d-4e34-b5e3-7b26d2f44870_Method">
    <vt:lpwstr>Standard</vt:lpwstr>
  </property>
  <property fmtid="{D5CDD505-2E9C-101B-9397-08002B2CF9AE}" pid="5" name="MSIP_Label_97a477d1-147d-4e34-b5e3-7b26d2f44870_Name">
    <vt:lpwstr>97a477d1-147d-4e34-b5e3-7b26d2f44870</vt:lpwstr>
  </property>
  <property fmtid="{D5CDD505-2E9C-101B-9397-08002B2CF9AE}" pid="6" name="MSIP_Label_97a477d1-147d-4e34-b5e3-7b26d2f44870_SiteId">
    <vt:lpwstr>1f816a84-7aa6-4a56-b22a-7b3452fa8681</vt:lpwstr>
  </property>
  <property fmtid="{D5CDD505-2E9C-101B-9397-08002B2CF9AE}" pid="7" name="MSIP_Label_97a477d1-147d-4e34-b5e3-7b26d2f44870_ActionId">
    <vt:lpwstr>5755c25c-0302-4e26-994a-3018e7f3fa03</vt:lpwstr>
  </property>
  <property fmtid="{D5CDD505-2E9C-101B-9397-08002B2CF9AE}" pid="8" name="MSIP_Label_97a477d1-147d-4e34-b5e3-7b26d2f44870_ContentBits">
    <vt:lpwstr>0</vt:lpwstr>
  </property>
  <property fmtid="{D5CDD505-2E9C-101B-9397-08002B2CF9AE}" pid="9" name="ContentTypeId">
    <vt:lpwstr>0x0101004BAF50E2762BCC488574B614F8D077D0</vt:lpwstr>
  </property>
</Properties>
</file>