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4"/>
  </p:sldMasterIdLst>
  <p:notesMasterIdLst>
    <p:notesMasterId r:id="rId31"/>
  </p:notesMasterIdLst>
  <p:handoutMasterIdLst>
    <p:handoutMasterId r:id="rId32"/>
  </p:handoutMasterIdLst>
  <p:sldIdLst>
    <p:sldId id="283" r:id="rId5"/>
    <p:sldId id="295" r:id="rId6"/>
    <p:sldId id="302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6" r:id="rId15"/>
    <p:sldId id="305" r:id="rId16"/>
    <p:sldId id="307" r:id="rId17"/>
    <p:sldId id="321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16" r:id="rId26"/>
    <p:sldId id="317" r:id="rId27"/>
    <p:sldId id="320" r:id="rId28"/>
    <p:sldId id="319" r:id="rId29"/>
    <p:sldId id="291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54E44AC-8652-47F9-B14B-82130F3CC6F4}">
          <p14:sldIdLst>
            <p14:sldId id="283"/>
            <p14:sldId id="295"/>
            <p14:sldId id="302"/>
            <p14:sldId id="297"/>
            <p14:sldId id="298"/>
            <p14:sldId id="299"/>
            <p14:sldId id="300"/>
            <p14:sldId id="301"/>
            <p14:sldId id="303"/>
            <p14:sldId id="304"/>
            <p14:sldId id="306"/>
            <p14:sldId id="305"/>
            <p14:sldId id="307"/>
            <p14:sldId id="321"/>
            <p14:sldId id="308"/>
            <p14:sldId id="309"/>
            <p14:sldId id="310"/>
            <p14:sldId id="311"/>
            <p14:sldId id="312"/>
            <p14:sldId id="313"/>
            <p14:sldId id="315"/>
            <p14:sldId id="316"/>
            <p14:sldId id="317"/>
            <p14:sldId id="320"/>
            <p14:sldId id="31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OISEAU Hayley" initials="DH" lastIdx="4" clrIdx="0">
    <p:extLst>
      <p:ext uri="{19B8F6BF-5375-455C-9EA6-DF929625EA0E}">
        <p15:presenceInfo xmlns:p15="http://schemas.microsoft.com/office/powerpoint/2012/main" userId="S::hayley.damoiseau@spw.wallonie.be::fc51fd89-2a07-4666-8778-64d6c55d0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6C0"/>
    <a:srgbClr val="FBDBE2"/>
    <a:srgbClr val="E50046"/>
    <a:srgbClr val="EE4C88"/>
    <a:srgbClr val="FFCC99"/>
    <a:srgbClr val="F0C65E"/>
    <a:srgbClr val="F4F4F4"/>
    <a:srgbClr val="921A68"/>
    <a:srgbClr val="65666A"/>
    <a:srgbClr val="05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58D91-F68B-4D7C-BCF2-D1904F8BD4F3}" v="1" dt="2023-03-16T15:05:45.152"/>
    <p1510:client id="{8716C325-156B-44DC-AE94-6C4EB3720549}" v="20" dt="2023-03-16T13:49:09.579"/>
    <p1510:client id="{A8DD2212-A47B-4E53-959B-960886D3EFAA}" v="1072" dt="2023-03-16T13:29:36.125"/>
    <p1510:client id="{ED632496-0F01-41CD-AFB5-80E09FD42C81}" v="311" dt="2023-03-16T15:24:11.321"/>
    <p1510:client id="{F0805548-25C5-44BB-850E-39AC28F0EA34}" vWet="4" dt="2023-03-16T10:45:21.510"/>
    <p1510:client id="{F8CB6DE5-C6EF-4D00-85E7-849CE1F67478}" v="2" dt="2023-03-16T15:27:51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78496" autoAdjust="0"/>
  </p:normalViewPr>
  <p:slideViewPr>
    <p:cSldViewPr snapToGrid="0">
      <p:cViewPr varScale="1">
        <p:scale>
          <a:sx n="78" d="100"/>
          <a:sy n="78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FDABE-7DF6-418E-BC4F-5F52E6AA67E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44F6665-758C-4870-B423-0AC4778D4030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2000" dirty="0">
              <a:latin typeface="Avenir Next LT Pro Demi" panose="020B0704020202020204" pitchFamily="34" charset="0"/>
            </a:rPr>
            <a:t>Entretien de planification</a:t>
          </a:r>
        </a:p>
      </dgm:t>
    </dgm:pt>
    <dgm:pt modelId="{CCC0AB82-CBF1-4C83-8D3F-FA11022752B0}" type="parTrans" cxnId="{7150EC05-3D29-4B41-BEA7-7663D1FE6255}">
      <dgm:prSet/>
      <dgm:spPr/>
      <dgm:t>
        <a:bodyPr/>
        <a:lstStyle/>
        <a:p>
          <a:endParaRPr lang="fr-BE"/>
        </a:p>
      </dgm:t>
    </dgm:pt>
    <dgm:pt modelId="{46C3BF0D-528E-470D-A5E4-B7E1072A8345}" type="sibTrans" cxnId="{7150EC05-3D29-4B41-BEA7-7663D1FE6255}">
      <dgm:prSet/>
      <dgm:spPr>
        <a:solidFill>
          <a:srgbClr val="E50046"/>
        </a:solidFill>
      </dgm:spPr>
      <dgm:t>
        <a:bodyPr/>
        <a:lstStyle/>
        <a:p>
          <a:endParaRPr lang="fr-BE"/>
        </a:p>
      </dgm:t>
    </dgm:pt>
    <dgm:pt modelId="{A77F0539-0898-4FA3-A57B-3A732C03CD90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2000">
              <a:latin typeface="Avenir Next LT Pro Demi" panose="020B0704020202020204" pitchFamily="34" charset="0"/>
            </a:rPr>
            <a:t>Entretien de fonctionnement</a:t>
          </a:r>
        </a:p>
      </dgm:t>
    </dgm:pt>
    <dgm:pt modelId="{65220C90-B1AD-497D-B464-A31F06B715AF}" type="parTrans" cxnId="{BF9287DE-E1D5-421B-A541-0A5D64E4B998}">
      <dgm:prSet/>
      <dgm:spPr/>
      <dgm:t>
        <a:bodyPr/>
        <a:lstStyle/>
        <a:p>
          <a:endParaRPr lang="fr-BE"/>
        </a:p>
      </dgm:t>
    </dgm:pt>
    <dgm:pt modelId="{77D3E07F-2FE2-4274-8318-671554F8EB0E}" type="sibTrans" cxnId="{BF9287DE-E1D5-421B-A541-0A5D64E4B998}">
      <dgm:prSet/>
      <dgm:spPr>
        <a:solidFill>
          <a:srgbClr val="E50046"/>
        </a:solidFill>
      </dgm:spPr>
      <dgm:t>
        <a:bodyPr/>
        <a:lstStyle/>
        <a:p>
          <a:endParaRPr lang="fr-BE"/>
        </a:p>
      </dgm:t>
    </dgm:pt>
    <dgm:pt modelId="{0A6E0C3A-0CEC-4795-B2DC-8AF7DD045856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2000">
              <a:latin typeface="Avenir Next LT Pro Demi" panose="020B0704020202020204" pitchFamily="34" charset="0"/>
            </a:rPr>
            <a:t>Entretien d’évaluation</a:t>
          </a:r>
        </a:p>
      </dgm:t>
    </dgm:pt>
    <dgm:pt modelId="{73E6D4A6-56DB-4439-B676-6E925A281124}" type="parTrans" cxnId="{F41782F7-CF59-4B32-AF6D-7D2EAF5A4042}">
      <dgm:prSet/>
      <dgm:spPr/>
      <dgm:t>
        <a:bodyPr/>
        <a:lstStyle/>
        <a:p>
          <a:endParaRPr lang="fr-BE"/>
        </a:p>
      </dgm:t>
    </dgm:pt>
    <dgm:pt modelId="{CC12E3A6-B548-4265-8464-E855C5998338}" type="sibTrans" cxnId="{F41782F7-CF59-4B32-AF6D-7D2EAF5A4042}">
      <dgm:prSet/>
      <dgm:spPr>
        <a:solidFill>
          <a:srgbClr val="E50046"/>
        </a:solidFill>
      </dgm:spPr>
      <dgm:t>
        <a:bodyPr/>
        <a:lstStyle/>
        <a:p>
          <a:endParaRPr lang="fr-BE"/>
        </a:p>
      </dgm:t>
    </dgm:pt>
    <dgm:pt modelId="{F7ACE398-683C-466B-89B8-3EFEE63E3631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1400"/>
            <a:t>Année 0</a:t>
          </a:r>
        </a:p>
      </dgm:t>
    </dgm:pt>
    <dgm:pt modelId="{CA22FCB1-9026-4B9D-AEA0-D48A9384ECBE}" type="parTrans" cxnId="{AD9CEA5C-D3CE-4231-BC4D-0E92400E09B8}">
      <dgm:prSet/>
      <dgm:spPr/>
      <dgm:t>
        <a:bodyPr/>
        <a:lstStyle/>
        <a:p>
          <a:endParaRPr lang="fr-BE"/>
        </a:p>
      </dgm:t>
    </dgm:pt>
    <dgm:pt modelId="{044A9F0D-51F0-48B2-9D4F-4E6A7A57AA10}" type="sibTrans" cxnId="{AD9CEA5C-D3CE-4231-BC4D-0E92400E09B8}">
      <dgm:prSet/>
      <dgm:spPr/>
      <dgm:t>
        <a:bodyPr/>
        <a:lstStyle/>
        <a:p>
          <a:endParaRPr lang="fr-BE"/>
        </a:p>
      </dgm:t>
    </dgm:pt>
    <dgm:pt modelId="{F24C5778-C06C-4609-895E-57F8A7E038C9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1400" dirty="0"/>
            <a:t>Année 0 + 2ans (minimum)</a:t>
          </a:r>
        </a:p>
      </dgm:t>
    </dgm:pt>
    <dgm:pt modelId="{7DFFA062-B616-4A3E-A46E-42B90EA48D49}" type="parTrans" cxnId="{26813F44-0477-41BE-A4BA-6295631A530E}">
      <dgm:prSet/>
      <dgm:spPr/>
      <dgm:t>
        <a:bodyPr/>
        <a:lstStyle/>
        <a:p>
          <a:endParaRPr lang="fr-BE"/>
        </a:p>
      </dgm:t>
    </dgm:pt>
    <dgm:pt modelId="{5D82C75E-61CD-47B2-81A9-2D8F70AB0B6B}" type="sibTrans" cxnId="{26813F44-0477-41BE-A4BA-6295631A530E}">
      <dgm:prSet/>
      <dgm:spPr/>
      <dgm:t>
        <a:bodyPr/>
        <a:lstStyle/>
        <a:p>
          <a:endParaRPr lang="fr-BE"/>
        </a:p>
      </dgm:t>
    </dgm:pt>
    <dgm:pt modelId="{11E0E455-C40E-4AF4-8F95-C03F80E1056A}">
      <dgm:prSet phldrT="[Texte]" custT="1"/>
      <dgm:spPr>
        <a:solidFill>
          <a:srgbClr val="E50046"/>
        </a:solidFill>
      </dgm:spPr>
      <dgm:t>
        <a:bodyPr/>
        <a:lstStyle/>
        <a:p>
          <a:r>
            <a:rPr lang="fr-BE" sz="1400"/>
            <a:t>Entre le 15 septembre et le 15 décembre</a:t>
          </a:r>
        </a:p>
      </dgm:t>
    </dgm:pt>
    <dgm:pt modelId="{12E09D76-66A6-4D29-8867-1DA64012DC26}" type="parTrans" cxnId="{1A1D3788-A329-482E-93E1-83481DAAF0A9}">
      <dgm:prSet/>
      <dgm:spPr/>
      <dgm:t>
        <a:bodyPr/>
        <a:lstStyle/>
        <a:p>
          <a:endParaRPr lang="fr-BE"/>
        </a:p>
      </dgm:t>
    </dgm:pt>
    <dgm:pt modelId="{EB8E2E0F-6FA7-4D8C-8F24-877AF54EC44C}" type="sibTrans" cxnId="{1A1D3788-A329-482E-93E1-83481DAAF0A9}">
      <dgm:prSet/>
      <dgm:spPr/>
      <dgm:t>
        <a:bodyPr/>
        <a:lstStyle/>
        <a:p>
          <a:endParaRPr lang="fr-BE"/>
        </a:p>
      </dgm:t>
    </dgm:pt>
    <dgm:pt modelId="{AEA78D99-FD09-4F63-8D63-18D0FA86C300}" type="pres">
      <dgm:prSet presAssocID="{E12FDABE-7DF6-418E-BC4F-5F52E6AA67E4}" presName="compositeShape" presStyleCnt="0">
        <dgm:presLayoutVars>
          <dgm:chMax val="7"/>
          <dgm:dir/>
          <dgm:resizeHandles val="exact"/>
        </dgm:presLayoutVars>
      </dgm:prSet>
      <dgm:spPr/>
    </dgm:pt>
    <dgm:pt modelId="{039DB2E1-1564-4B84-B0AF-449E2936E48A}" type="pres">
      <dgm:prSet presAssocID="{E12FDABE-7DF6-418E-BC4F-5F52E6AA67E4}" presName="wedge1" presStyleLbl="node1" presStyleIdx="0" presStyleCnt="3"/>
      <dgm:spPr/>
    </dgm:pt>
    <dgm:pt modelId="{F51874A1-DA5E-43A1-A031-E6F33CAD409A}" type="pres">
      <dgm:prSet presAssocID="{E12FDABE-7DF6-418E-BC4F-5F52E6AA67E4}" presName="dummy1a" presStyleCnt="0"/>
      <dgm:spPr/>
    </dgm:pt>
    <dgm:pt modelId="{C91F47FD-E553-4607-B2B0-A091B0CBB840}" type="pres">
      <dgm:prSet presAssocID="{E12FDABE-7DF6-418E-BC4F-5F52E6AA67E4}" presName="dummy1b" presStyleCnt="0"/>
      <dgm:spPr/>
    </dgm:pt>
    <dgm:pt modelId="{7797725B-670A-4FB6-A2FB-0A085126EC4E}" type="pres">
      <dgm:prSet presAssocID="{E12FDABE-7DF6-418E-BC4F-5F52E6AA67E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6E6641C-DBCD-4E7C-9C6D-BA775135D40E}" type="pres">
      <dgm:prSet presAssocID="{E12FDABE-7DF6-418E-BC4F-5F52E6AA67E4}" presName="wedge2" presStyleLbl="node1" presStyleIdx="1" presStyleCnt="3"/>
      <dgm:spPr/>
    </dgm:pt>
    <dgm:pt modelId="{55F9B0DC-39AD-4F26-8D0B-079BD8062FCC}" type="pres">
      <dgm:prSet presAssocID="{E12FDABE-7DF6-418E-BC4F-5F52E6AA67E4}" presName="dummy2a" presStyleCnt="0"/>
      <dgm:spPr/>
    </dgm:pt>
    <dgm:pt modelId="{BD9B1B2A-C28B-44C7-B422-4FFC2993FF72}" type="pres">
      <dgm:prSet presAssocID="{E12FDABE-7DF6-418E-BC4F-5F52E6AA67E4}" presName="dummy2b" presStyleCnt="0"/>
      <dgm:spPr/>
    </dgm:pt>
    <dgm:pt modelId="{B3F7C74A-CE47-47EB-BF9D-E2C3EE79419F}" type="pres">
      <dgm:prSet presAssocID="{E12FDABE-7DF6-418E-BC4F-5F52E6AA67E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F38452-A664-4F3B-A9A0-265406E64BD4}" type="pres">
      <dgm:prSet presAssocID="{E12FDABE-7DF6-418E-BC4F-5F52E6AA67E4}" presName="wedge3" presStyleLbl="node1" presStyleIdx="2" presStyleCnt="3"/>
      <dgm:spPr/>
    </dgm:pt>
    <dgm:pt modelId="{D0DD0C62-5957-4A85-A577-492D772F5EAD}" type="pres">
      <dgm:prSet presAssocID="{E12FDABE-7DF6-418E-BC4F-5F52E6AA67E4}" presName="dummy3a" presStyleCnt="0"/>
      <dgm:spPr/>
    </dgm:pt>
    <dgm:pt modelId="{A9F5565E-D4F0-493E-AFC7-D4C012094BEE}" type="pres">
      <dgm:prSet presAssocID="{E12FDABE-7DF6-418E-BC4F-5F52E6AA67E4}" presName="dummy3b" presStyleCnt="0"/>
      <dgm:spPr/>
    </dgm:pt>
    <dgm:pt modelId="{B9DC4DD3-F1F0-4806-B43E-F6346F171CEC}" type="pres">
      <dgm:prSet presAssocID="{E12FDABE-7DF6-418E-BC4F-5F52E6AA67E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05443A5-FB87-438F-811E-CC0C7C594AFE}" type="pres">
      <dgm:prSet presAssocID="{46C3BF0D-528E-470D-A5E4-B7E1072A8345}" presName="arrowWedge1" presStyleLbl="fgSibTrans2D1" presStyleIdx="0" presStyleCnt="3"/>
      <dgm:spPr>
        <a:solidFill>
          <a:srgbClr val="F0C65E"/>
        </a:solidFill>
      </dgm:spPr>
    </dgm:pt>
    <dgm:pt modelId="{31FED03A-B301-4015-90AF-1E890C954EFA}" type="pres">
      <dgm:prSet presAssocID="{77D3E07F-2FE2-4274-8318-671554F8EB0E}" presName="arrowWedge2" presStyleLbl="fgSibTrans2D1" presStyleIdx="1" presStyleCnt="3"/>
      <dgm:spPr>
        <a:solidFill>
          <a:srgbClr val="F0C65E"/>
        </a:solidFill>
      </dgm:spPr>
    </dgm:pt>
    <dgm:pt modelId="{53EA9F6B-0774-49E8-9265-490B94097216}" type="pres">
      <dgm:prSet presAssocID="{CC12E3A6-B548-4265-8464-E855C5998338}" presName="arrowWedge3" presStyleLbl="fgSibTrans2D1" presStyleIdx="2" presStyleCnt="3" custLinFactNeighborY="-422"/>
      <dgm:spPr>
        <a:solidFill>
          <a:srgbClr val="F0C65E"/>
        </a:solidFill>
      </dgm:spPr>
    </dgm:pt>
  </dgm:ptLst>
  <dgm:cxnLst>
    <dgm:cxn modelId="{7150EC05-3D29-4B41-BEA7-7663D1FE6255}" srcId="{E12FDABE-7DF6-418E-BC4F-5F52E6AA67E4}" destId="{744F6665-758C-4870-B423-0AC4778D4030}" srcOrd="0" destOrd="0" parTransId="{CCC0AB82-CBF1-4C83-8D3F-FA11022752B0}" sibTransId="{46C3BF0D-528E-470D-A5E4-B7E1072A8345}"/>
    <dgm:cxn modelId="{51187508-294B-425E-923B-9C9E47E51DA0}" type="presOf" srcId="{F7ACE398-683C-466B-89B8-3EFEE63E3631}" destId="{7797725B-670A-4FB6-A2FB-0A085126EC4E}" srcOrd="1" destOrd="1" presId="urn:microsoft.com/office/officeart/2005/8/layout/cycle8"/>
    <dgm:cxn modelId="{FA220812-E69B-4F4E-A3BF-AEC9CA3D06B1}" type="presOf" srcId="{744F6665-758C-4870-B423-0AC4778D4030}" destId="{039DB2E1-1564-4B84-B0AF-449E2936E48A}" srcOrd="0" destOrd="0" presId="urn:microsoft.com/office/officeart/2005/8/layout/cycle8"/>
    <dgm:cxn modelId="{EE2AF718-762D-4987-9BF8-22D0ED5F2C52}" type="presOf" srcId="{0A6E0C3A-0CEC-4795-B2DC-8AF7DD045856}" destId="{B9DC4DD3-F1F0-4806-B43E-F6346F171CEC}" srcOrd="1" destOrd="0" presId="urn:microsoft.com/office/officeart/2005/8/layout/cycle8"/>
    <dgm:cxn modelId="{7C38CA22-62A0-4D64-9329-C4113008DFCF}" type="presOf" srcId="{0A6E0C3A-0CEC-4795-B2DC-8AF7DD045856}" destId="{DAF38452-A664-4F3B-A9A0-265406E64BD4}" srcOrd="0" destOrd="0" presId="urn:microsoft.com/office/officeart/2005/8/layout/cycle8"/>
    <dgm:cxn modelId="{AD9CEA5C-D3CE-4231-BC4D-0E92400E09B8}" srcId="{744F6665-758C-4870-B423-0AC4778D4030}" destId="{F7ACE398-683C-466B-89B8-3EFEE63E3631}" srcOrd="0" destOrd="0" parTransId="{CA22FCB1-9026-4B9D-AEA0-D48A9384ECBE}" sibTransId="{044A9F0D-51F0-48B2-9D4F-4E6A7A57AA10}"/>
    <dgm:cxn modelId="{26813F44-0477-41BE-A4BA-6295631A530E}" srcId="{0A6E0C3A-0CEC-4795-B2DC-8AF7DD045856}" destId="{F24C5778-C06C-4609-895E-57F8A7E038C9}" srcOrd="0" destOrd="0" parTransId="{7DFFA062-B616-4A3E-A46E-42B90EA48D49}" sibTransId="{5D82C75E-61CD-47B2-81A9-2D8F70AB0B6B}"/>
    <dgm:cxn modelId="{D8ACCB67-CB12-45AF-B6FA-6359D9B7120B}" type="presOf" srcId="{11E0E455-C40E-4AF4-8F95-C03F80E1056A}" destId="{DAF38452-A664-4F3B-A9A0-265406E64BD4}" srcOrd="0" destOrd="2" presId="urn:microsoft.com/office/officeart/2005/8/layout/cycle8"/>
    <dgm:cxn modelId="{DA78804D-AB4F-4693-92BB-84AFCA06C692}" type="presOf" srcId="{F24C5778-C06C-4609-895E-57F8A7E038C9}" destId="{DAF38452-A664-4F3B-A9A0-265406E64BD4}" srcOrd="0" destOrd="1" presId="urn:microsoft.com/office/officeart/2005/8/layout/cycle8"/>
    <dgm:cxn modelId="{789C0683-779D-4875-A613-2B19C74314BE}" type="presOf" srcId="{A77F0539-0898-4FA3-A57B-3A732C03CD90}" destId="{76E6641C-DBCD-4E7C-9C6D-BA775135D40E}" srcOrd="0" destOrd="0" presId="urn:microsoft.com/office/officeart/2005/8/layout/cycle8"/>
    <dgm:cxn modelId="{53EE8683-E7EE-43C8-A7A5-E643CFFB7864}" type="presOf" srcId="{F24C5778-C06C-4609-895E-57F8A7E038C9}" destId="{B9DC4DD3-F1F0-4806-B43E-F6346F171CEC}" srcOrd="1" destOrd="1" presId="urn:microsoft.com/office/officeart/2005/8/layout/cycle8"/>
    <dgm:cxn modelId="{1A1D3788-A329-482E-93E1-83481DAAF0A9}" srcId="{0A6E0C3A-0CEC-4795-B2DC-8AF7DD045856}" destId="{11E0E455-C40E-4AF4-8F95-C03F80E1056A}" srcOrd="1" destOrd="0" parTransId="{12E09D76-66A6-4D29-8867-1DA64012DC26}" sibTransId="{EB8E2E0F-6FA7-4D8C-8F24-877AF54EC44C}"/>
    <dgm:cxn modelId="{FC7B018E-E523-4470-972E-4048E3E388D0}" type="presOf" srcId="{F7ACE398-683C-466B-89B8-3EFEE63E3631}" destId="{039DB2E1-1564-4B84-B0AF-449E2936E48A}" srcOrd="0" destOrd="1" presId="urn:microsoft.com/office/officeart/2005/8/layout/cycle8"/>
    <dgm:cxn modelId="{57A074DE-2419-485F-9EE3-2FBA5C12A3DA}" type="presOf" srcId="{744F6665-758C-4870-B423-0AC4778D4030}" destId="{7797725B-670A-4FB6-A2FB-0A085126EC4E}" srcOrd="1" destOrd="0" presId="urn:microsoft.com/office/officeart/2005/8/layout/cycle8"/>
    <dgm:cxn modelId="{BF9287DE-E1D5-421B-A541-0A5D64E4B998}" srcId="{E12FDABE-7DF6-418E-BC4F-5F52E6AA67E4}" destId="{A77F0539-0898-4FA3-A57B-3A732C03CD90}" srcOrd="1" destOrd="0" parTransId="{65220C90-B1AD-497D-B464-A31F06B715AF}" sibTransId="{77D3E07F-2FE2-4274-8318-671554F8EB0E}"/>
    <dgm:cxn modelId="{567665E3-5453-447F-A22C-348077694322}" type="presOf" srcId="{E12FDABE-7DF6-418E-BC4F-5F52E6AA67E4}" destId="{AEA78D99-FD09-4F63-8D63-18D0FA86C300}" srcOrd="0" destOrd="0" presId="urn:microsoft.com/office/officeart/2005/8/layout/cycle8"/>
    <dgm:cxn modelId="{F41782F7-CF59-4B32-AF6D-7D2EAF5A4042}" srcId="{E12FDABE-7DF6-418E-BC4F-5F52E6AA67E4}" destId="{0A6E0C3A-0CEC-4795-B2DC-8AF7DD045856}" srcOrd="2" destOrd="0" parTransId="{73E6D4A6-56DB-4439-B676-6E925A281124}" sibTransId="{CC12E3A6-B548-4265-8464-E855C5998338}"/>
    <dgm:cxn modelId="{A2A99AF7-F198-46F6-9EE9-5DD8BE17A95B}" type="presOf" srcId="{A77F0539-0898-4FA3-A57B-3A732C03CD90}" destId="{B3F7C74A-CE47-47EB-BF9D-E2C3EE79419F}" srcOrd="1" destOrd="0" presId="urn:microsoft.com/office/officeart/2005/8/layout/cycle8"/>
    <dgm:cxn modelId="{76091CF8-5D0A-4C6B-9655-0E2699775722}" type="presOf" srcId="{11E0E455-C40E-4AF4-8F95-C03F80E1056A}" destId="{B9DC4DD3-F1F0-4806-B43E-F6346F171CEC}" srcOrd="1" destOrd="2" presId="urn:microsoft.com/office/officeart/2005/8/layout/cycle8"/>
    <dgm:cxn modelId="{E7E488BB-8146-40CB-943A-2BECDC185E50}" type="presParOf" srcId="{AEA78D99-FD09-4F63-8D63-18D0FA86C300}" destId="{039DB2E1-1564-4B84-B0AF-449E2936E48A}" srcOrd="0" destOrd="0" presId="urn:microsoft.com/office/officeart/2005/8/layout/cycle8"/>
    <dgm:cxn modelId="{8733518A-3174-461B-A94B-80A52AE90908}" type="presParOf" srcId="{AEA78D99-FD09-4F63-8D63-18D0FA86C300}" destId="{F51874A1-DA5E-43A1-A031-E6F33CAD409A}" srcOrd="1" destOrd="0" presId="urn:microsoft.com/office/officeart/2005/8/layout/cycle8"/>
    <dgm:cxn modelId="{326EF1B3-76F6-48C8-B55A-8002D9BBE440}" type="presParOf" srcId="{AEA78D99-FD09-4F63-8D63-18D0FA86C300}" destId="{C91F47FD-E553-4607-B2B0-A091B0CBB840}" srcOrd="2" destOrd="0" presId="urn:microsoft.com/office/officeart/2005/8/layout/cycle8"/>
    <dgm:cxn modelId="{77A53B00-3562-4344-A5BB-05810314FBD9}" type="presParOf" srcId="{AEA78D99-FD09-4F63-8D63-18D0FA86C300}" destId="{7797725B-670A-4FB6-A2FB-0A085126EC4E}" srcOrd="3" destOrd="0" presId="urn:microsoft.com/office/officeart/2005/8/layout/cycle8"/>
    <dgm:cxn modelId="{83A1E8F2-CD1E-47B0-A2FC-1827BBB17E21}" type="presParOf" srcId="{AEA78D99-FD09-4F63-8D63-18D0FA86C300}" destId="{76E6641C-DBCD-4E7C-9C6D-BA775135D40E}" srcOrd="4" destOrd="0" presId="urn:microsoft.com/office/officeart/2005/8/layout/cycle8"/>
    <dgm:cxn modelId="{180143F8-64C4-48E3-828D-C1341F50F942}" type="presParOf" srcId="{AEA78D99-FD09-4F63-8D63-18D0FA86C300}" destId="{55F9B0DC-39AD-4F26-8D0B-079BD8062FCC}" srcOrd="5" destOrd="0" presId="urn:microsoft.com/office/officeart/2005/8/layout/cycle8"/>
    <dgm:cxn modelId="{7F3FA131-3679-452C-9FB9-5BEDB31D0BED}" type="presParOf" srcId="{AEA78D99-FD09-4F63-8D63-18D0FA86C300}" destId="{BD9B1B2A-C28B-44C7-B422-4FFC2993FF72}" srcOrd="6" destOrd="0" presId="urn:microsoft.com/office/officeart/2005/8/layout/cycle8"/>
    <dgm:cxn modelId="{1409D741-50F4-48F2-9875-9D0FA3B1E54D}" type="presParOf" srcId="{AEA78D99-FD09-4F63-8D63-18D0FA86C300}" destId="{B3F7C74A-CE47-47EB-BF9D-E2C3EE79419F}" srcOrd="7" destOrd="0" presId="urn:microsoft.com/office/officeart/2005/8/layout/cycle8"/>
    <dgm:cxn modelId="{7FDDB997-28F7-4BBB-996D-8C9873395321}" type="presParOf" srcId="{AEA78D99-FD09-4F63-8D63-18D0FA86C300}" destId="{DAF38452-A664-4F3B-A9A0-265406E64BD4}" srcOrd="8" destOrd="0" presId="urn:microsoft.com/office/officeart/2005/8/layout/cycle8"/>
    <dgm:cxn modelId="{2FD83EC0-0C23-4F68-B666-A682D16D6877}" type="presParOf" srcId="{AEA78D99-FD09-4F63-8D63-18D0FA86C300}" destId="{D0DD0C62-5957-4A85-A577-492D772F5EAD}" srcOrd="9" destOrd="0" presId="urn:microsoft.com/office/officeart/2005/8/layout/cycle8"/>
    <dgm:cxn modelId="{86C612B9-499C-4D05-9DAC-B7B7B9782CE9}" type="presParOf" srcId="{AEA78D99-FD09-4F63-8D63-18D0FA86C300}" destId="{A9F5565E-D4F0-493E-AFC7-D4C012094BEE}" srcOrd="10" destOrd="0" presId="urn:microsoft.com/office/officeart/2005/8/layout/cycle8"/>
    <dgm:cxn modelId="{8988EC5F-244F-4757-9F9C-3FD94A0709F6}" type="presParOf" srcId="{AEA78D99-FD09-4F63-8D63-18D0FA86C300}" destId="{B9DC4DD3-F1F0-4806-B43E-F6346F171CEC}" srcOrd="11" destOrd="0" presId="urn:microsoft.com/office/officeart/2005/8/layout/cycle8"/>
    <dgm:cxn modelId="{8BE0AF4B-BCC7-4E78-87A6-90B6C20BFDF2}" type="presParOf" srcId="{AEA78D99-FD09-4F63-8D63-18D0FA86C300}" destId="{E05443A5-FB87-438F-811E-CC0C7C594AFE}" srcOrd="12" destOrd="0" presId="urn:microsoft.com/office/officeart/2005/8/layout/cycle8"/>
    <dgm:cxn modelId="{9D318797-991B-447D-957B-381FCFBC7777}" type="presParOf" srcId="{AEA78D99-FD09-4F63-8D63-18D0FA86C300}" destId="{31FED03A-B301-4015-90AF-1E890C954EFA}" srcOrd="13" destOrd="0" presId="urn:microsoft.com/office/officeart/2005/8/layout/cycle8"/>
    <dgm:cxn modelId="{43FCABA2-8758-405D-989A-6A197F4D9108}" type="presParOf" srcId="{AEA78D99-FD09-4F63-8D63-18D0FA86C300}" destId="{53EA9F6B-0774-49E8-9265-490B9409721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01098-6177-4328-B7F4-BDB61B632F4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54BF28E-1775-4232-9899-540EA29E9E72}">
      <dgm:prSet phldrT="[Texte]" custT="1"/>
      <dgm:spPr/>
      <dgm:t>
        <a:bodyPr/>
        <a:lstStyle/>
        <a:p>
          <a:r>
            <a:rPr lang="fr-BE" sz="1600" dirty="0">
              <a:latin typeface="Avenir Next LT Pro Demi" panose="020B0704020202020204" pitchFamily="34" charset="0"/>
            </a:rPr>
            <a:t>Remplir le formulaire d’entretien d’évaluation</a:t>
          </a:r>
        </a:p>
      </dgm:t>
    </dgm:pt>
    <dgm:pt modelId="{B4C4B299-F69A-4F1D-85ED-C519CEAF2C60}" type="parTrans" cxnId="{623E84DD-DE23-4B11-8CC3-053CC99DF532}">
      <dgm:prSet/>
      <dgm:spPr/>
      <dgm:t>
        <a:bodyPr/>
        <a:lstStyle/>
        <a:p>
          <a:endParaRPr lang="fr-BE"/>
        </a:p>
      </dgm:t>
    </dgm:pt>
    <dgm:pt modelId="{23E4909C-621D-4232-9643-18FB2805EF8E}" type="sibTrans" cxnId="{623E84DD-DE23-4B11-8CC3-053CC99DF532}">
      <dgm:prSet/>
      <dgm:spPr/>
      <dgm:t>
        <a:bodyPr/>
        <a:lstStyle/>
        <a:p>
          <a:endParaRPr lang="fr-BE"/>
        </a:p>
      </dgm:t>
    </dgm:pt>
    <dgm:pt modelId="{2F4A8FD3-C20A-43F3-AF9D-4C31A87C0F86}">
      <dgm:prSet phldrT="[Texte]"/>
      <dgm:spPr/>
      <dgm:t>
        <a:bodyPr/>
        <a:lstStyle/>
        <a:p>
          <a:r>
            <a:rPr lang="fr-BE" u="none" dirty="0">
              <a:latin typeface="Avenir Next LT Pro Demi" panose="020B0704020202020204" pitchFamily="34" charset="0"/>
            </a:rPr>
            <a:t>Notifier la </a:t>
          </a:r>
          <a:r>
            <a:rPr lang="fr-BE" u="sng" dirty="0">
              <a:latin typeface="Avenir Next LT Pro Demi" panose="020B0704020202020204" pitchFamily="34" charset="0"/>
            </a:rPr>
            <a:t>proposition</a:t>
          </a:r>
          <a:r>
            <a:rPr lang="fr-BE" u="none" dirty="0">
              <a:latin typeface="Avenir Next LT Pro Demi" panose="020B0704020202020204" pitchFamily="34" charset="0"/>
            </a:rPr>
            <a:t> </a:t>
          </a:r>
          <a:r>
            <a:rPr lang="fr-BE" dirty="0">
              <a:latin typeface="Avenir Next LT Pro Demi" panose="020B0704020202020204" pitchFamily="34" charset="0"/>
            </a:rPr>
            <a:t>d’évaluation</a:t>
          </a:r>
        </a:p>
      </dgm:t>
    </dgm:pt>
    <dgm:pt modelId="{D273F42B-307C-40A5-97CD-89C181EDD372}" type="parTrans" cxnId="{4AAFE2F1-3D84-4585-8182-1CCF67E6753D}">
      <dgm:prSet/>
      <dgm:spPr/>
      <dgm:t>
        <a:bodyPr/>
        <a:lstStyle/>
        <a:p>
          <a:endParaRPr lang="fr-BE"/>
        </a:p>
      </dgm:t>
    </dgm:pt>
    <dgm:pt modelId="{7383F8AA-D89F-4D63-A2D8-D100943C64E5}" type="sibTrans" cxnId="{4AAFE2F1-3D84-4585-8182-1CCF67E6753D}">
      <dgm:prSet/>
      <dgm:spPr/>
      <dgm:t>
        <a:bodyPr/>
        <a:lstStyle/>
        <a:p>
          <a:endParaRPr lang="fr-BE"/>
        </a:p>
      </dgm:t>
    </dgm:pt>
    <dgm:pt modelId="{9D78114D-AF09-49C6-9FDC-B6DE58A746A5}">
      <dgm:prSet phldrT="[Texte]" custT="1"/>
      <dgm:spPr/>
      <dgm:t>
        <a:bodyPr/>
        <a:lstStyle/>
        <a:p>
          <a:r>
            <a:rPr lang="fr-BE" sz="1200" i="1" dirty="0">
              <a:latin typeface="Avenir Next LT Pro" panose="020B0504020202020204" pitchFamily="34" charset="0"/>
            </a:rPr>
            <a:t>Quand</a:t>
          </a:r>
          <a:r>
            <a:rPr lang="fr-BE" sz="1200" dirty="0">
              <a:latin typeface="Avenir Next LT Pro" panose="020B0504020202020204" pitchFamily="34" charset="0"/>
            </a:rPr>
            <a:t> : dans les 15 jours de l’entretien</a:t>
          </a:r>
        </a:p>
      </dgm:t>
    </dgm:pt>
    <dgm:pt modelId="{7213DBBB-53C3-4AE3-A7FB-72DFB4422740}" type="parTrans" cxnId="{E5E2D143-CE02-404E-8C16-575A612EBA4E}">
      <dgm:prSet/>
      <dgm:spPr/>
      <dgm:t>
        <a:bodyPr/>
        <a:lstStyle/>
        <a:p>
          <a:endParaRPr lang="fr-BE"/>
        </a:p>
      </dgm:t>
    </dgm:pt>
    <dgm:pt modelId="{6F203378-9307-4C7B-92E3-588D20D8E53C}" type="sibTrans" cxnId="{E5E2D143-CE02-404E-8C16-575A612EBA4E}">
      <dgm:prSet/>
      <dgm:spPr/>
      <dgm:t>
        <a:bodyPr/>
        <a:lstStyle/>
        <a:p>
          <a:endParaRPr lang="fr-BE"/>
        </a:p>
      </dgm:t>
    </dgm:pt>
    <dgm:pt modelId="{72F2F304-DD14-42C9-B8C8-E0E5D63D1C81}">
      <dgm:prSet phldrT="[Texte]"/>
      <dgm:spPr/>
      <dgm:t>
        <a:bodyPr/>
        <a:lstStyle/>
        <a:p>
          <a:r>
            <a:rPr lang="fr-BE" dirty="0">
              <a:latin typeface="Avenir Next LT Pro Demi" panose="020B0704020202020204" pitchFamily="34" charset="0"/>
            </a:rPr>
            <a:t>Remarques éventuelles de l’agent </a:t>
          </a:r>
        </a:p>
      </dgm:t>
    </dgm:pt>
    <dgm:pt modelId="{4A0D763F-6006-491C-A08B-08F002F6F0CD}" type="parTrans" cxnId="{2DA84001-65C8-4D49-8AAA-031766361F67}">
      <dgm:prSet/>
      <dgm:spPr/>
      <dgm:t>
        <a:bodyPr/>
        <a:lstStyle/>
        <a:p>
          <a:endParaRPr lang="fr-BE"/>
        </a:p>
      </dgm:t>
    </dgm:pt>
    <dgm:pt modelId="{ADA3D1D0-BFCF-4185-9183-811CE4776F84}" type="sibTrans" cxnId="{2DA84001-65C8-4D49-8AAA-031766361F67}">
      <dgm:prSet/>
      <dgm:spPr/>
      <dgm:t>
        <a:bodyPr/>
        <a:lstStyle/>
        <a:p>
          <a:endParaRPr lang="fr-BE"/>
        </a:p>
      </dgm:t>
    </dgm:pt>
    <dgm:pt modelId="{CB555642-0469-4F70-9512-42F6EFE883C1}">
      <dgm:prSet phldrT="[Texte]" custT="1"/>
      <dgm:spPr/>
      <dgm:t>
        <a:bodyPr/>
        <a:lstStyle/>
        <a:p>
          <a:r>
            <a:rPr lang="fr-BE" sz="1200" i="1" dirty="0">
              <a:latin typeface="Avenir Next LT Pro" panose="020B0504020202020204" pitchFamily="34" charset="0"/>
            </a:rPr>
            <a:t>Comment</a:t>
          </a:r>
          <a:r>
            <a:rPr lang="fr-BE" sz="1200" dirty="0">
              <a:latin typeface="Avenir Next LT Pro" panose="020B0504020202020204" pitchFamily="34" charset="0"/>
            </a:rPr>
            <a:t> : par </a:t>
          </a:r>
          <a:r>
            <a:rPr lang="fr-BE" sz="1200" b="1" dirty="0">
              <a:latin typeface="Avenir Next LT Pro" panose="020B0504020202020204" pitchFamily="34" charset="0"/>
            </a:rPr>
            <a:t>recommandé </a:t>
          </a:r>
        </a:p>
      </dgm:t>
    </dgm:pt>
    <dgm:pt modelId="{518A494A-6EDD-497C-8B86-3D337AA14F83}" type="parTrans" cxnId="{546C9001-F13F-420C-8144-91E442C3299E}">
      <dgm:prSet/>
      <dgm:spPr/>
      <dgm:t>
        <a:bodyPr/>
        <a:lstStyle/>
        <a:p>
          <a:endParaRPr lang="fr-BE"/>
        </a:p>
      </dgm:t>
    </dgm:pt>
    <dgm:pt modelId="{6D804505-28FF-479D-933A-2470A4983B4E}" type="sibTrans" cxnId="{546C9001-F13F-420C-8144-91E442C3299E}">
      <dgm:prSet/>
      <dgm:spPr/>
      <dgm:t>
        <a:bodyPr/>
        <a:lstStyle/>
        <a:p>
          <a:endParaRPr lang="fr-BE"/>
        </a:p>
      </dgm:t>
    </dgm:pt>
    <dgm:pt modelId="{732BB489-2AA7-4E2F-9342-9CAC1DF231C8}">
      <dgm:prSet phldrT="[Texte]" custT="1"/>
      <dgm:spPr/>
      <dgm:t>
        <a:bodyPr/>
        <a:lstStyle/>
        <a:p>
          <a:r>
            <a:rPr lang="fr-BE" sz="1200">
              <a:solidFill>
                <a:schemeClr val="tx1"/>
              </a:solidFill>
              <a:latin typeface="Avenir Next LT Pro" panose="020B0504020202020204" pitchFamily="34" charset="0"/>
            </a:rPr>
            <a:t>Mentionner les voies de recours en cas de proposition </a:t>
          </a:r>
          <a:r>
            <a:rPr lang="fr-BE" sz="1200" u="sng">
              <a:solidFill>
                <a:schemeClr val="tx1"/>
              </a:solidFill>
              <a:latin typeface="Avenir Next LT Pro" panose="020B0504020202020204" pitchFamily="34" charset="0"/>
            </a:rPr>
            <a:t>réservée ou défavorable</a:t>
          </a:r>
          <a:r>
            <a:rPr lang="fr-BE" sz="1200">
              <a:solidFill>
                <a:srgbClr val="FF0000"/>
              </a:solidFill>
              <a:latin typeface="Avenir Next LT Pro" panose="020B0504020202020204" pitchFamily="34" charset="0"/>
            </a:rPr>
            <a:t>.</a:t>
          </a:r>
        </a:p>
      </dgm:t>
    </dgm:pt>
    <dgm:pt modelId="{15B25356-B478-4793-B045-E73D402E1523}" type="parTrans" cxnId="{EB18EB06-8CEC-4717-ACEA-EE375721D783}">
      <dgm:prSet/>
      <dgm:spPr/>
      <dgm:t>
        <a:bodyPr/>
        <a:lstStyle/>
        <a:p>
          <a:endParaRPr lang="fr-BE"/>
        </a:p>
      </dgm:t>
    </dgm:pt>
    <dgm:pt modelId="{42335C78-E8C8-4C5C-ADE1-E37F440FBA22}" type="sibTrans" cxnId="{EB18EB06-8CEC-4717-ACEA-EE375721D783}">
      <dgm:prSet/>
      <dgm:spPr/>
      <dgm:t>
        <a:bodyPr/>
        <a:lstStyle/>
        <a:p>
          <a:endParaRPr lang="fr-BE"/>
        </a:p>
      </dgm:t>
    </dgm:pt>
    <dgm:pt modelId="{84EE1E71-7C44-4739-8854-9C38DE6AFC6D}">
      <dgm:prSet phldrT="[Texte]" custT="1"/>
      <dgm:spPr/>
      <dgm:t>
        <a:bodyPr/>
        <a:lstStyle/>
        <a:p>
          <a:r>
            <a:rPr lang="fr-BE" sz="1200" i="1" dirty="0">
              <a:latin typeface="Avenir Next LT Pro" panose="020B0504020202020204" pitchFamily="34" charset="0"/>
            </a:rPr>
            <a:t>Quand</a:t>
          </a:r>
          <a:r>
            <a:rPr lang="fr-BE" sz="1200" dirty="0">
              <a:latin typeface="Avenir Next LT Pro" panose="020B0504020202020204" pitchFamily="34" charset="0"/>
            </a:rPr>
            <a:t> : dans les 15 jours de la notification</a:t>
          </a:r>
        </a:p>
      </dgm:t>
    </dgm:pt>
    <dgm:pt modelId="{6D0D3EA9-3C4D-4274-9CD4-15F82BCB5BCB}" type="sibTrans" cxnId="{F870BF1B-A172-4BBC-B8FC-F9F456B7DF53}">
      <dgm:prSet/>
      <dgm:spPr/>
      <dgm:t>
        <a:bodyPr/>
        <a:lstStyle/>
        <a:p>
          <a:endParaRPr lang="fr-BE"/>
        </a:p>
      </dgm:t>
    </dgm:pt>
    <dgm:pt modelId="{9934D4C2-31D7-4F3D-9C4D-1C33E09DD608}" type="parTrans" cxnId="{F870BF1B-A172-4BBC-B8FC-F9F456B7DF53}">
      <dgm:prSet/>
      <dgm:spPr/>
      <dgm:t>
        <a:bodyPr/>
        <a:lstStyle/>
        <a:p>
          <a:endParaRPr lang="fr-BE"/>
        </a:p>
      </dgm:t>
    </dgm:pt>
    <dgm:pt modelId="{30DDD145-8EBD-4182-B66C-A09128DCB210}">
      <dgm:prSet phldrT="[Texte]" custT="1"/>
      <dgm:spPr/>
      <dgm:t>
        <a:bodyPr/>
        <a:lstStyle/>
        <a:p>
          <a:r>
            <a:rPr lang="fr-BE" sz="1200" dirty="0">
              <a:latin typeface="Avenir Next LT Pro" panose="020B0504020202020204" pitchFamily="34" charset="0"/>
            </a:rPr>
            <a:t>En cas de silence de l’agent, la proposition d’évaluation devient </a:t>
          </a:r>
          <a:r>
            <a:rPr lang="fr-BE" sz="1200" b="0" dirty="0">
              <a:latin typeface="Avenir Next LT Pro" panose="020B0504020202020204" pitchFamily="34" charset="0"/>
            </a:rPr>
            <a:t>définitive.</a:t>
          </a:r>
        </a:p>
      </dgm:t>
    </dgm:pt>
    <dgm:pt modelId="{13EB383E-1DEF-4214-9D15-359340516D13}" type="sibTrans" cxnId="{AFCB772D-56E5-470A-8BDE-E8C9B2548005}">
      <dgm:prSet/>
      <dgm:spPr/>
      <dgm:t>
        <a:bodyPr/>
        <a:lstStyle/>
        <a:p>
          <a:endParaRPr lang="fr-BE"/>
        </a:p>
      </dgm:t>
    </dgm:pt>
    <dgm:pt modelId="{892A87FF-9FEA-4A11-9CA7-25EA36079D64}" type="parTrans" cxnId="{AFCB772D-56E5-470A-8BDE-E8C9B2548005}">
      <dgm:prSet/>
      <dgm:spPr/>
      <dgm:t>
        <a:bodyPr/>
        <a:lstStyle/>
        <a:p>
          <a:endParaRPr lang="fr-BE"/>
        </a:p>
      </dgm:t>
    </dgm:pt>
    <dgm:pt modelId="{8020FAB9-4360-4F4E-B255-A9E6B8778DE4}">
      <dgm:prSet custT="1"/>
      <dgm:spPr/>
      <dgm:t>
        <a:bodyPr/>
        <a:lstStyle/>
        <a:p>
          <a:r>
            <a:rPr lang="fr-BE" sz="1600" b="0" dirty="0">
              <a:latin typeface="Avenir Next LT Pro Demi" panose="020B0704020202020204" pitchFamily="34" charset="0"/>
            </a:rPr>
            <a:t>Notifier la </a:t>
          </a:r>
          <a:r>
            <a:rPr lang="fr-BE" sz="1600" b="0" i="0" u="sng" dirty="0">
              <a:latin typeface="Avenir Next LT Pro Demi" panose="020B0704020202020204" pitchFamily="34" charset="0"/>
            </a:rPr>
            <a:t>décision</a:t>
          </a:r>
          <a:r>
            <a:rPr lang="fr-BE" sz="1600" b="0" dirty="0">
              <a:latin typeface="Avenir Next LT Pro Demi" panose="020B0704020202020204" pitchFamily="34" charset="0"/>
            </a:rPr>
            <a:t> d’évaluation</a:t>
          </a:r>
        </a:p>
      </dgm:t>
    </dgm:pt>
    <dgm:pt modelId="{1A2C60F2-8544-4D38-BC41-6EB4415CB2FA}" type="parTrans" cxnId="{1A73C1AF-FD50-42D7-AF1F-297D2C493CA3}">
      <dgm:prSet/>
      <dgm:spPr/>
      <dgm:t>
        <a:bodyPr/>
        <a:lstStyle/>
        <a:p>
          <a:endParaRPr lang="fr-BE"/>
        </a:p>
      </dgm:t>
    </dgm:pt>
    <dgm:pt modelId="{5C5975DE-17B4-4B90-B260-B0AB6A41AC4A}" type="sibTrans" cxnId="{1A73C1AF-FD50-42D7-AF1F-297D2C493CA3}">
      <dgm:prSet/>
      <dgm:spPr/>
      <dgm:t>
        <a:bodyPr/>
        <a:lstStyle/>
        <a:p>
          <a:endParaRPr lang="fr-BE"/>
        </a:p>
      </dgm:t>
    </dgm:pt>
    <dgm:pt modelId="{ABB8B0C9-8EF9-4C53-8A21-CADD4ABF4502}">
      <dgm:prSet custT="1"/>
      <dgm:spPr/>
      <dgm:t>
        <a:bodyPr/>
        <a:lstStyle/>
        <a:p>
          <a:r>
            <a:rPr lang="fr-BE" sz="1200" dirty="0">
              <a:latin typeface="Avenir Next LT Pro" panose="020B0504020202020204" pitchFamily="34" charset="0"/>
            </a:rPr>
            <a:t>Après examen des observations de l’agent </a:t>
          </a:r>
          <a:r>
            <a:rPr lang="fr-BE" sz="1200" u="sng" dirty="0">
              <a:latin typeface="Avenir Next LT Pro" panose="020B0504020202020204" pitchFamily="34" charset="0"/>
            </a:rPr>
            <a:t>par l’évaluateur + supérieur hiérarchique</a:t>
          </a:r>
          <a:endParaRPr lang="fr-BE" sz="1200" b="1" dirty="0">
            <a:latin typeface="Avenir Next LT Pro" panose="020B0504020202020204" pitchFamily="34" charset="0"/>
          </a:endParaRPr>
        </a:p>
      </dgm:t>
    </dgm:pt>
    <dgm:pt modelId="{7EEA12CC-8BB8-4913-8504-FE677A1D0830}" type="parTrans" cxnId="{60C81F86-815E-4386-B9FA-0C44CAE67DE4}">
      <dgm:prSet/>
      <dgm:spPr/>
      <dgm:t>
        <a:bodyPr/>
        <a:lstStyle/>
        <a:p>
          <a:endParaRPr lang="fr-BE"/>
        </a:p>
      </dgm:t>
    </dgm:pt>
    <dgm:pt modelId="{0EA5CA13-D56D-4510-9722-5583E0216EED}" type="sibTrans" cxnId="{60C81F86-815E-4386-B9FA-0C44CAE67DE4}">
      <dgm:prSet/>
      <dgm:spPr/>
      <dgm:t>
        <a:bodyPr/>
        <a:lstStyle/>
        <a:p>
          <a:endParaRPr lang="fr-BE"/>
        </a:p>
      </dgm:t>
    </dgm:pt>
    <dgm:pt modelId="{CF832DCA-0061-4BE8-AE13-23334660BE3A}">
      <dgm:prSet custT="1"/>
      <dgm:spPr/>
      <dgm:t>
        <a:bodyPr/>
        <a:lstStyle/>
        <a:p>
          <a:r>
            <a:rPr lang="fr-BE" sz="1200" i="1" dirty="0">
              <a:latin typeface="Avenir Next LT Pro" panose="020B0504020202020204" pitchFamily="34" charset="0"/>
            </a:rPr>
            <a:t>Quand </a:t>
          </a:r>
          <a:r>
            <a:rPr lang="fr-BE" sz="1200" dirty="0">
              <a:latin typeface="Avenir Next LT Pro" panose="020B0504020202020204" pitchFamily="34" charset="0"/>
            </a:rPr>
            <a:t>: dans les 15 jours de la réception des observations</a:t>
          </a:r>
          <a:endParaRPr lang="fr-BE" sz="1200" b="1" dirty="0">
            <a:latin typeface="Avenir Next LT Pro" panose="020B0504020202020204" pitchFamily="34" charset="0"/>
          </a:endParaRPr>
        </a:p>
      </dgm:t>
    </dgm:pt>
    <dgm:pt modelId="{332A0C1E-3BCE-464A-9FEC-612841CD3C80}" type="parTrans" cxnId="{9FEECD0D-9BAC-4CF8-8082-29503C5DE3BF}">
      <dgm:prSet/>
      <dgm:spPr/>
      <dgm:t>
        <a:bodyPr/>
        <a:lstStyle/>
        <a:p>
          <a:endParaRPr lang="fr-BE"/>
        </a:p>
      </dgm:t>
    </dgm:pt>
    <dgm:pt modelId="{8A80C0E0-56DC-41EC-8BA1-C731954954DB}" type="sibTrans" cxnId="{9FEECD0D-9BAC-4CF8-8082-29503C5DE3BF}">
      <dgm:prSet/>
      <dgm:spPr/>
      <dgm:t>
        <a:bodyPr/>
        <a:lstStyle/>
        <a:p>
          <a:endParaRPr lang="fr-BE"/>
        </a:p>
      </dgm:t>
    </dgm:pt>
    <dgm:pt modelId="{AAD3981F-66EF-4469-82B8-F5AB61039662}">
      <dgm:prSet phldrT="[Texte]" custT="1"/>
      <dgm:spPr/>
      <dgm:t>
        <a:bodyPr/>
        <a:lstStyle/>
        <a:p>
          <a:r>
            <a:rPr lang="fr-BE" sz="1200" dirty="0">
              <a:solidFill>
                <a:schemeClr val="tx1"/>
              </a:solidFill>
              <a:latin typeface="Avenir Next LT Pro" panose="020B0504020202020204" pitchFamily="34" charset="0"/>
            </a:rPr>
            <a:t>Mentionner les voies de recours en cas d’évaluation </a:t>
          </a:r>
          <a:r>
            <a:rPr lang="fr-BE" sz="1200" u="sng" dirty="0">
              <a:solidFill>
                <a:schemeClr val="tx1"/>
              </a:solidFill>
              <a:latin typeface="Avenir Next LT Pro" panose="020B0504020202020204" pitchFamily="34" charset="0"/>
            </a:rPr>
            <a:t>réservée ou défavorable</a:t>
          </a:r>
          <a:r>
            <a:rPr lang="fr-BE" sz="1200" dirty="0">
              <a:solidFill>
                <a:schemeClr val="tx1"/>
              </a:solidFill>
              <a:latin typeface="Avenir Next LT Pro" panose="020B0504020202020204" pitchFamily="34" charset="0"/>
            </a:rPr>
            <a:t>.</a:t>
          </a:r>
          <a:endParaRPr lang="fr-BE" sz="1200" b="1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F19D859C-7034-4799-8167-22EB6057DC83}" type="parTrans" cxnId="{2AA374C4-C40E-4553-8257-A953077242BC}">
      <dgm:prSet/>
      <dgm:spPr/>
      <dgm:t>
        <a:bodyPr/>
        <a:lstStyle/>
        <a:p>
          <a:endParaRPr lang="fr-BE"/>
        </a:p>
      </dgm:t>
    </dgm:pt>
    <dgm:pt modelId="{939955A8-4D18-4BFE-9780-C4B930B0E138}" type="sibTrans" cxnId="{2AA374C4-C40E-4553-8257-A953077242BC}">
      <dgm:prSet/>
      <dgm:spPr/>
      <dgm:t>
        <a:bodyPr/>
        <a:lstStyle/>
        <a:p>
          <a:endParaRPr lang="fr-BE"/>
        </a:p>
      </dgm:t>
    </dgm:pt>
    <dgm:pt modelId="{9CE43B56-A7D2-49AB-AAFD-09C0F6266429}" type="pres">
      <dgm:prSet presAssocID="{BB301098-6177-4328-B7F4-BDB61B632F4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C5CE608-4A00-4D98-9FF4-7B3A4CEAE7A7}" type="pres">
      <dgm:prSet presAssocID="{054BF28E-1775-4232-9899-540EA29E9E72}" presName="Accent1" presStyleCnt="0"/>
      <dgm:spPr/>
    </dgm:pt>
    <dgm:pt modelId="{F93A808A-D0D4-41AC-B94E-7DC52ADD7FC7}" type="pres">
      <dgm:prSet presAssocID="{054BF28E-1775-4232-9899-540EA29E9E72}" presName="Accent" presStyleLbl="node1" presStyleIdx="0" presStyleCnt="4"/>
      <dgm:spPr>
        <a:solidFill>
          <a:srgbClr val="E50046"/>
        </a:solidFill>
      </dgm:spPr>
    </dgm:pt>
    <dgm:pt modelId="{E80AB83B-AB27-4B1A-8AAB-C32DF02DF6AD}" type="pres">
      <dgm:prSet presAssocID="{054BF28E-1775-4232-9899-540EA29E9E72}" presName="Parent1" presStyleLbl="revTx" presStyleIdx="0" presStyleCnt="7" custScaleX="112261" custScaleY="126198" custLinFactNeighborY="-19032">
        <dgm:presLayoutVars>
          <dgm:chMax val="1"/>
          <dgm:chPref val="1"/>
          <dgm:bulletEnabled val="1"/>
        </dgm:presLayoutVars>
      </dgm:prSet>
      <dgm:spPr/>
    </dgm:pt>
    <dgm:pt modelId="{1BAF1B16-175B-4FAC-AACF-3DA02F147A5E}" type="pres">
      <dgm:prSet presAssocID="{2F4A8FD3-C20A-43F3-AF9D-4C31A87C0F86}" presName="Accent2" presStyleCnt="0"/>
      <dgm:spPr/>
    </dgm:pt>
    <dgm:pt modelId="{A296CE6C-0D36-49DD-AC9B-88005EC10277}" type="pres">
      <dgm:prSet presAssocID="{2F4A8FD3-C20A-43F3-AF9D-4C31A87C0F86}" presName="Accent" presStyleLbl="node1" presStyleIdx="1" presStyleCnt="4"/>
      <dgm:spPr>
        <a:solidFill>
          <a:srgbClr val="E50046"/>
        </a:solidFill>
      </dgm:spPr>
    </dgm:pt>
    <dgm:pt modelId="{94E0C665-7EE2-4120-B7A4-DA3AF63EC014}" type="pres">
      <dgm:prSet presAssocID="{2F4A8FD3-C20A-43F3-AF9D-4C31A87C0F86}" presName="Child2" presStyleLbl="revTx" presStyleIdx="1" presStyleCnt="7" custScaleX="199381" custScaleY="98127" custLinFactNeighborX="42410" custLinFactNeighborY="1256">
        <dgm:presLayoutVars>
          <dgm:chMax val="0"/>
          <dgm:chPref val="0"/>
          <dgm:bulletEnabled val="1"/>
        </dgm:presLayoutVars>
      </dgm:prSet>
      <dgm:spPr/>
    </dgm:pt>
    <dgm:pt modelId="{61307D43-3C3B-4522-8CD8-33248A8CE7D5}" type="pres">
      <dgm:prSet presAssocID="{2F4A8FD3-C20A-43F3-AF9D-4C31A87C0F86}" presName="Parent2" presStyleLbl="revTx" presStyleIdx="2" presStyleCnt="7" custLinFactNeighborX="-2039" custLinFactNeighborY="-9516">
        <dgm:presLayoutVars>
          <dgm:chMax val="1"/>
          <dgm:chPref val="1"/>
          <dgm:bulletEnabled val="1"/>
        </dgm:presLayoutVars>
      </dgm:prSet>
      <dgm:spPr/>
    </dgm:pt>
    <dgm:pt modelId="{18F3A22A-EDC1-493A-94BF-D923F2E9BBC7}" type="pres">
      <dgm:prSet presAssocID="{72F2F304-DD14-42C9-B8C8-E0E5D63D1C81}" presName="Accent3" presStyleCnt="0"/>
      <dgm:spPr/>
    </dgm:pt>
    <dgm:pt modelId="{90E2DBE2-53C4-41EE-AE5C-2F0808C5E2C5}" type="pres">
      <dgm:prSet presAssocID="{72F2F304-DD14-42C9-B8C8-E0E5D63D1C81}" presName="Accent" presStyleLbl="node1" presStyleIdx="2" presStyleCnt="4"/>
      <dgm:spPr>
        <a:solidFill>
          <a:srgbClr val="E50046"/>
        </a:solidFill>
      </dgm:spPr>
    </dgm:pt>
    <dgm:pt modelId="{1BB01C5F-3EFA-404B-9F09-DCABFD3AF693}" type="pres">
      <dgm:prSet presAssocID="{72F2F304-DD14-42C9-B8C8-E0E5D63D1C81}" presName="Child3" presStyleLbl="revTx" presStyleIdx="3" presStyleCnt="7" custScaleX="176298" custScaleY="102037" custLinFactNeighborX="36000" custLinFactNeighborY="2860">
        <dgm:presLayoutVars>
          <dgm:chMax val="0"/>
          <dgm:chPref val="0"/>
          <dgm:bulletEnabled val="1"/>
        </dgm:presLayoutVars>
      </dgm:prSet>
      <dgm:spPr/>
    </dgm:pt>
    <dgm:pt modelId="{6CA956A2-8BAD-4899-9F9B-59E14924E296}" type="pres">
      <dgm:prSet presAssocID="{72F2F304-DD14-42C9-B8C8-E0E5D63D1C81}" presName="Parent3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792B22F8-5CB2-4C0A-9617-2FCD31CBBDFD}" type="pres">
      <dgm:prSet presAssocID="{8020FAB9-4360-4F4E-B255-A9E6B8778DE4}" presName="Accent4" presStyleCnt="0"/>
      <dgm:spPr/>
    </dgm:pt>
    <dgm:pt modelId="{6AF113BA-D262-4866-8049-3427EABCE775}" type="pres">
      <dgm:prSet presAssocID="{8020FAB9-4360-4F4E-B255-A9E6B8778DE4}" presName="Accent" presStyleLbl="node1" presStyleIdx="3" presStyleCnt="4"/>
      <dgm:spPr>
        <a:solidFill>
          <a:srgbClr val="E50046"/>
        </a:solidFill>
      </dgm:spPr>
    </dgm:pt>
    <dgm:pt modelId="{AD315FF9-F292-47CE-91D4-74D4AA6B7384}" type="pres">
      <dgm:prSet presAssocID="{8020FAB9-4360-4F4E-B255-A9E6B8778DE4}" presName="Child4" presStyleLbl="revTx" presStyleIdx="5" presStyleCnt="7" custScaleX="229250" custScaleY="119161" custLinFactNeighborX="55738" custLinFactNeighborY="21163">
        <dgm:presLayoutVars>
          <dgm:chMax val="0"/>
          <dgm:chPref val="0"/>
          <dgm:bulletEnabled val="1"/>
        </dgm:presLayoutVars>
      </dgm:prSet>
      <dgm:spPr/>
    </dgm:pt>
    <dgm:pt modelId="{9425ACBB-3FAA-4501-8770-78393EE54CE8}" type="pres">
      <dgm:prSet presAssocID="{8020FAB9-4360-4F4E-B255-A9E6B8778DE4}" presName="Parent4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2DA84001-65C8-4D49-8AAA-031766361F67}" srcId="{BB301098-6177-4328-B7F4-BDB61B632F47}" destId="{72F2F304-DD14-42C9-B8C8-E0E5D63D1C81}" srcOrd="2" destOrd="0" parTransId="{4A0D763F-6006-491C-A08B-08F002F6F0CD}" sibTransId="{ADA3D1D0-BFCF-4185-9183-811CE4776F84}"/>
    <dgm:cxn modelId="{546C9001-F13F-420C-8144-91E442C3299E}" srcId="{2F4A8FD3-C20A-43F3-AF9D-4C31A87C0F86}" destId="{CB555642-0469-4F70-9512-42F6EFE883C1}" srcOrd="0" destOrd="0" parTransId="{518A494A-6EDD-497C-8B86-3D337AA14F83}" sibTransId="{6D804505-28FF-479D-933A-2470A4983B4E}"/>
    <dgm:cxn modelId="{EB18EB06-8CEC-4717-ACEA-EE375721D783}" srcId="{2F4A8FD3-C20A-43F3-AF9D-4C31A87C0F86}" destId="{732BB489-2AA7-4E2F-9342-9CAC1DF231C8}" srcOrd="2" destOrd="0" parTransId="{15B25356-B478-4793-B045-E73D402E1523}" sibTransId="{42335C78-E8C8-4C5C-ADE1-E37F440FBA22}"/>
    <dgm:cxn modelId="{9FEECD0D-9BAC-4CF8-8082-29503C5DE3BF}" srcId="{8020FAB9-4360-4F4E-B255-A9E6B8778DE4}" destId="{CF832DCA-0061-4BE8-AE13-23334660BE3A}" srcOrd="1" destOrd="0" parTransId="{332A0C1E-3BCE-464A-9FEC-612841CD3C80}" sibTransId="{8A80C0E0-56DC-41EC-8BA1-C731954954DB}"/>
    <dgm:cxn modelId="{3DE57219-51E2-46C4-91EE-1F74A6B0C7C8}" type="presOf" srcId="{BB301098-6177-4328-B7F4-BDB61B632F47}" destId="{9CE43B56-A7D2-49AB-AAFD-09C0F6266429}" srcOrd="0" destOrd="0" presId="urn:microsoft.com/office/officeart/2009/layout/CircleArrowProcess"/>
    <dgm:cxn modelId="{F870BF1B-A172-4BBC-B8FC-F9F456B7DF53}" srcId="{72F2F304-DD14-42C9-B8C8-E0E5D63D1C81}" destId="{84EE1E71-7C44-4739-8854-9C38DE6AFC6D}" srcOrd="0" destOrd="0" parTransId="{9934D4C2-31D7-4F3D-9C4D-1C33E09DD608}" sibTransId="{6D0D3EA9-3C4D-4274-9CD4-15F82BCB5BCB}"/>
    <dgm:cxn modelId="{AFCB772D-56E5-470A-8BDE-E8C9B2548005}" srcId="{72F2F304-DD14-42C9-B8C8-E0E5D63D1C81}" destId="{30DDD145-8EBD-4182-B66C-A09128DCB210}" srcOrd="1" destOrd="0" parTransId="{892A87FF-9FEA-4A11-9CA7-25EA36079D64}" sibTransId="{13EB383E-1DEF-4214-9D15-359340516D13}"/>
    <dgm:cxn modelId="{9372993B-4FEB-459D-A07C-E56E001DFC79}" type="presOf" srcId="{9D78114D-AF09-49C6-9FDC-B6DE58A746A5}" destId="{94E0C665-7EE2-4120-B7A4-DA3AF63EC014}" srcOrd="0" destOrd="1" presId="urn:microsoft.com/office/officeart/2009/layout/CircleArrowProcess"/>
    <dgm:cxn modelId="{63286041-21CE-499F-96F2-313026E63E9C}" type="presOf" srcId="{2F4A8FD3-C20A-43F3-AF9D-4C31A87C0F86}" destId="{61307D43-3C3B-4522-8CD8-33248A8CE7D5}" srcOrd="0" destOrd="0" presId="urn:microsoft.com/office/officeart/2009/layout/CircleArrowProcess"/>
    <dgm:cxn modelId="{E5E2D143-CE02-404E-8C16-575A612EBA4E}" srcId="{2F4A8FD3-C20A-43F3-AF9D-4C31A87C0F86}" destId="{9D78114D-AF09-49C6-9FDC-B6DE58A746A5}" srcOrd="1" destOrd="0" parTransId="{7213DBBB-53C3-4AE3-A7FB-72DFB4422740}" sibTransId="{6F203378-9307-4C7B-92E3-588D20D8E53C}"/>
    <dgm:cxn modelId="{120E1C59-E23D-4DEB-80E6-8D0B62722F53}" type="presOf" srcId="{8020FAB9-4360-4F4E-B255-A9E6B8778DE4}" destId="{9425ACBB-3FAA-4501-8770-78393EE54CE8}" srcOrd="0" destOrd="0" presId="urn:microsoft.com/office/officeart/2009/layout/CircleArrowProcess"/>
    <dgm:cxn modelId="{F5E0AD7E-4699-4E66-8356-F2451AC711F3}" type="presOf" srcId="{AAD3981F-66EF-4469-82B8-F5AB61039662}" destId="{AD315FF9-F292-47CE-91D4-74D4AA6B7384}" srcOrd="0" destOrd="2" presId="urn:microsoft.com/office/officeart/2009/layout/CircleArrowProcess"/>
    <dgm:cxn modelId="{60C81F86-815E-4386-B9FA-0C44CAE67DE4}" srcId="{8020FAB9-4360-4F4E-B255-A9E6B8778DE4}" destId="{ABB8B0C9-8EF9-4C53-8A21-CADD4ABF4502}" srcOrd="0" destOrd="0" parTransId="{7EEA12CC-8BB8-4913-8504-FE677A1D0830}" sibTransId="{0EA5CA13-D56D-4510-9722-5583E0216EED}"/>
    <dgm:cxn modelId="{47FD0A91-13E3-4E53-BB10-63B45EB20FF1}" type="presOf" srcId="{054BF28E-1775-4232-9899-540EA29E9E72}" destId="{E80AB83B-AB27-4B1A-8AAB-C32DF02DF6AD}" srcOrd="0" destOrd="0" presId="urn:microsoft.com/office/officeart/2009/layout/CircleArrowProcess"/>
    <dgm:cxn modelId="{B8FF1191-5820-421A-A3D4-88E8CB8367A9}" type="presOf" srcId="{30DDD145-8EBD-4182-B66C-A09128DCB210}" destId="{1BB01C5F-3EFA-404B-9F09-DCABFD3AF693}" srcOrd="0" destOrd="1" presId="urn:microsoft.com/office/officeart/2009/layout/CircleArrowProcess"/>
    <dgm:cxn modelId="{601D90A1-D0E1-47EE-9DAE-63EE468C3671}" type="presOf" srcId="{ABB8B0C9-8EF9-4C53-8A21-CADD4ABF4502}" destId="{AD315FF9-F292-47CE-91D4-74D4AA6B7384}" srcOrd="0" destOrd="0" presId="urn:microsoft.com/office/officeart/2009/layout/CircleArrowProcess"/>
    <dgm:cxn modelId="{1D08E4AA-0E09-4A37-A15A-7AE2A24E566E}" type="presOf" srcId="{72F2F304-DD14-42C9-B8C8-E0E5D63D1C81}" destId="{6CA956A2-8BAD-4899-9F9B-59E14924E296}" srcOrd="0" destOrd="0" presId="urn:microsoft.com/office/officeart/2009/layout/CircleArrowProcess"/>
    <dgm:cxn modelId="{1A73C1AF-FD50-42D7-AF1F-297D2C493CA3}" srcId="{BB301098-6177-4328-B7F4-BDB61B632F47}" destId="{8020FAB9-4360-4F4E-B255-A9E6B8778DE4}" srcOrd="3" destOrd="0" parTransId="{1A2C60F2-8544-4D38-BC41-6EB4415CB2FA}" sibTransId="{5C5975DE-17B4-4B90-B260-B0AB6A41AC4A}"/>
    <dgm:cxn modelId="{8FED76B1-64D4-4111-ADE4-E09187EDCB09}" type="presOf" srcId="{732BB489-2AA7-4E2F-9342-9CAC1DF231C8}" destId="{94E0C665-7EE2-4120-B7A4-DA3AF63EC014}" srcOrd="0" destOrd="2" presId="urn:microsoft.com/office/officeart/2009/layout/CircleArrowProcess"/>
    <dgm:cxn modelId="{08233EBB-EA3F-4080-B30B-F3DF77CD0ED2}" type="presOf" srcId="{84EE1E71-7C44-4739-8854-9C38DE6AFC6D}" destId="{1BB01C5F-3EFA-404B-9F09-DCABFD3AF693}" srcOrd="0" destOrd="0" presId="urn:microsoft.com/office/officeart/2009/layout/CircleArrowProcess"/>
    <dgm:cxn modelId="{2AA374C4-C40E-4553-8257-A953077242BC}" srcId="{8020FAB9-4360-4F4E-B255-A9E6B8778DE4}" destId="{AAD3981F-66EF-4469-82B8-F5AB61039662}" srcOrd="2" destOrd="0" parTransId="{F19D859C-7034-4799-8167-22EB6057DC83}" sibTransId="{939955A8-4D18-4BFE-9780-C4B930B0E138}"/>
    <dgm:cxn modelId="{623E84DD-DE23-4B11-8CC3-053CC99DF532}" srcId="{BB301098-6177-4328-B7F4-BDB61B632F47}" destId="{054BF28E-1775-4232-9899-540EA29E9E72}" srcOrd="0" destOrd="0" parTransId="{B4C4B299-F69A-4F1D-85ED-C519CEAF2C60}" sibTransId="{23E4909C-621D-4232-9643-18FB2805EF8E}"/>
    <dgm:cxn modelId="{BAAE5BF1-45D8-4E36-B06B-71619DB28141}" type="presOf" srcId="{CF832DCA-0061-4BE8-AE13-23334660BE3A}" destId="{AD315FF9-F292-47CE-91D4-74D4AA6B7384}" srcOrd="0" destOrd="1" presId="urn:microsoft.com/office/officeart/2009/layout/CircleArrowProcess"/>
    <dgm:cxn modelId="{71D869F1-0743-4D9A-9EFD-89BFA5C806E3}" type="presOf" srcId="{CB555642-0469-4F70-9512-42F6EFE883C1}" destId="{94E0C665-7EE2-4120-B7A4-DA3AF63EC014}" srcOrd="0" destOrd="0" presId="urn:microsoft.com/office/officeart/2009/layout/CircleArrowProcess"/>
    <dgm:cxn modelId="{4AAFE2F1-3D84-4585-8182-1CCF67E6753D}" srcId="{BB301098-6177-4328-B7F4-BDB61B632F47}" destId="{2F4A8FD3-C20A-43F3-AF9D-4C31A87C0F86}" srcOrd="1" destOrd="0" parTransId="{D273F42B-307C-40A5-97CD-89C181EDD372}" sibTransId="{7383F8AA-D89F-4D63-A2D8-D100943C64E5}"/>
    <dgm:cxn modelId="{6FAD6C38-69EA-46FE-B284-12FFBDAC15C3}" type="presParOf" srcId="{9CE43B56-A7D2-49AB-AAFD-09C0F6266429}" destId="{9C5CE608-4A00-4D98-9FF4-7B3A4CEAE7A7}" srcOrd="0" destOrd="0" presId="urn:microsoft.com/office/officeart/2009/layout/CircleArrowProcess"/>
    <dgm:cxn modelId="{602C6F08-0147-40F5-9D2E-1CF5E10A7870}" type="presParOf" srcId="{9C5CE608-4A00-4D98-9FF4-7B3A4CEAE7A7}" destId="{F93A808A-D0D4-41AC-B94E-7DC52ADD7FC7}" srcOrd="0" destOrd="0" presId="urn:microsoft.com/office/officeart/2009/layout/CircleArrowProcess"/>
    <dgm:cxn modelId="{EFB35BA8-1979-41C6-B5E7-1152085D794E}" type="presParOf" srcId="{9CE43B56-A7D2-49AB-AAFD-09C0F6266429}" destId="{E80AB83B-AB27-4B1A-8AAB-C32DF02DF6AD}" srcOrd="1" destOrd="0" presId="urn:microsoft.com/office/officeart/2009/layout/CircleArrowProcess"/>
    <dgm:cxn modelId="{C649B08E-1C6E-41FA-8F93-68F3D152F735}" type="presParOf" srcId="{9CE43B56-A7D2-49AB-AAFD-09C0F6266429}" destId="{1BAF1B16-175B-4FAC-AACF-3DA02F147A5E}" srcOrd="2" destOrd="0" presId="urn:microsoft.com/office/officeart/2009/layout/CircleArrowProcess"/>
    <dgm:cxn modelId="{ADB3A97A-2BD8-4209-9D86-B23F2CBDEE4A}" type="presParOf" srcId="{1BAF1B16-175B-4FAC-AACF-3DA02F147A5E}" destId="{A296CE6C-0D36-49DD-AC9B-88005EC10277}" srcOrd="0" destOrd="0" presId="urn:microsoft.com/office/officeart/2009/layout/CircleArrowProcess"/>
    <dgm:cxn modelId="{B43185DD-BBCB-4F88-A6CF-C1F0688DED5F}" type="presParOf" srcId="{9CE43B56-A7D2-49AB-AAFD-09C0F6266429}" destId="{94E0C665-7EE2-4120-B7A4-DA3AF63EC014}" srcOrd="3" destOrd="0" presId="urn:microsoft.com/office/officeart/2009/layout/CircleArrowProcess"/>
    <dgm:cxn modelId="{C0BA64D3-01E6-40AB-B1FF-A1990137F07C}" type="presParOf" srcId="{9CE43B56-A7D2-49AB-AAFD-09C0F6266429}" destId="{61307D43-3C3B-4522-8CD8-33248A8CE7D5}" srcOrd="4" destOrd="0" presId="urn:microsoft.com/office/officeart/2009/layout/CircleArrowProcess"/>
    <dgm:cxn modelId="{0D759406-E24B-4102-9B3D-1226F36816C5}" type="presParOf" srcId="{9CE43B56-A7D2-49AB-AAFD-09C0F6266429}" destId="{18F3A22A-EDC1-493A-94BF-D923F2E9BBC7}" srcOrd="5" destOrd="0" presId="urn:microsoft.com/office/officeart/2009/layout/CircleArrowProcess"/>
    <dgm:cxn modelId="{FE046FBB-A682-4131-BDFC-13B3CC6BB900}" type="presParOf" srcId="{18F3A22A-EDC1-493A-94BF-D923F2E9BBC7}" destId="{90E2DBE2-53C4-41EE-AE5C-2F0808C5E2C5}" srcOrd="0" destOrd="0" presId="urn:microsoft.com/office/officeart/2009/layout/CircleArrowProcess"/>
    <dgm:cxn modelId="{9954D6AB-5C6D-4C07-9AAD-20312E551E6A}" type="presParOf" srcId="{9CE43B56-A7D2-49AB-AAFD-09C0F6266429}" destId="{1BB01C5F-3EFA-404B-9F09-DCABFD3AF693}" srcOrd="6" destOrd="0" presId="urn:microsoft.com/office/officeart/2009/layout/CircleArrowProcess"/>
    <dgm:cxn modelId="{E8713121-8727-46C0-BA86-861187ADCC22}" type="presParOf" srcId="{9CE43B56-A7D2-49AB-AAFD-09C0F6266429}" destId="{6CA956A2-8BAD-4899-9F9B-59E14924E296}" srcOrd="7" destOrd="0" presId="urn:microsoft.com/office/officeart/2009/layout/CircleArrowProcess"/>
    <dgm:cxn modelId="{9A6610B3-62C2-4C0B-97E9-F3B856A862FE}" type="presParOf" srcId="{9CE43B56-A7D2-49AB-AAFD-09C0F6266429}" destId="{792B22F8-5CB2-4C0A-9617-2FCD31CBBDFD}" srcOrd="8" destOrd="0" presId="urn:microsoft.com/office/officeart/2009/layout/CircleArrowProcess"/>
    <dgm:cxn modelId="{9C7ABD93-7BFA-4301-A809-1A5F46EBF890}" type="presParOf" srcId="{792B22F8-5CB2-4C0A-9617-2FCD31CBBDFD}" destId="{6AF113BA-D262-4866-8049-3427EABCE775}" srcOrd="0" destOrd="0" presId="urn:microsoft.com/office/officeart/2009/layout/CircleArrowProcess"/>
    <dgm:cxn modelId="{F98EA931-4B85-4487-BB39-E5E2519D28EC}" type="presParOf" srcId="{9CE43B56-A7D2-49AB-AAFD-09C0F6266429}" destId="{AD315FF9-F292-47CE-91D4-74D4AA6B7384}" srcOrd="9" destOrd="0" presId="urn:microsoft.com/office/officeart/2009/layout/CircleArrowProcess"/>
    <dgm:cxn modelId="{F845FF04-6298-4139-B321-27003D71C939}" type="presParOf" srcId="{9CE43B56-A7D2-49AB-AAFD-09C0F6266429}" destId="{9425ACBB-3FAA-4501-8770-78393EE54CE8}" srcOrd="1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99EB6-D1E7-4195-B797-8920D83B62ED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513F74-6EF0-46CC-8FE5-9E9D570F3F6A}">
      <dgm:prSet custT="1"/>
      <dgm:spPr>
        <a:solidFill>
          <a:srgbClr val="E50046"/>
        </a:solidFill>
      </dgm:spPr>
      <dgm:t>
        <a:bodyPr/>
        <a:lstStyle/>
        <a:p>
          <a:r>
            <a:rPr lang="fr-BE" sz="2400" u="none" dirty="0">
              <a:latin typeface="Avenir Next LT Pro Demi" panose="020B0704020202020204" pitchFamily="34" charset="0"/>
            </a:rPr>
            <a:t>Évaluation réservée ou défavorable </a:t>
          </a:r>
        </a:p>
      </dgm:t>
    </dgm:pt>
    <dgm:pt modelId="{97817CA3-9F1A-4809-A98E-128EEF9AA965}" type="parTrans" cxnId="{09CEC905-5895-4600-A25C-186944577AE0}">
      <dgm:prSet/>
      <dgm:spPr/>
      <dgm:t>
        <a:bodyPr/>
        <a:lstStyle/>
        <a:p>
          <a:endParaRPr lang="en-US"/>
        </a:p>
      </dgm:t>
    </dgm:pt>
    <dgm:pt modelId="{A159DF01-90FC-49F9-9985-99A8935D7B0E}" type="sibTrans" cxnId="{09CEC905-5895-4600-A25C-186944577AE0}">
      <dgm:prSet/>
      <dgm:spPr/>
      <dgm:t>
        <a:bodyPr/>
        <a:lstStyle/>
        <a:p>
          <a:endParaRPr lang="en-US"/>
        </a:p>
      </dgm:t>
    </dgm:pt>
    <dgm:pt modelId="{C410BAAF-62FF-4D89-9121-600C6568A648}">
      <dgm:prSet custT="1"/>
      <dgm:spPr>
        <a:solidFill>
          <a:srgbClr val="FBDBE2"/>
        </a:solidFill>
        <a:ln>
          <a:solidFill>
            <a:schemeClr val="tx1"/>
          </a:solidFill>
        </a:ln>
      </dgm:spPr>
      <dgm:t>
        <a:bodyPr/>
        <a:lstStyle/>
        <a:p>
          <a:r>
            <a:rPr lang="fr-BE" sz="2000" b="1" dirty="0">
              <a:solidFill>
                <a:schemeClr val="tx1"/>
              </a:solidFill>
              <a:latin typeface="Avenir Next LT Pro Demi" panose="020B0704020202020204" pitchFamily="34" charset="0"/>
            </a:rPr>
            <a:t>Annulation </a:t>
          </a:r>
          <a:r>
            <a:rPr lang="fr-BE" sz="2000" dirty="0">
              <a:solidFill>
                <a:schemeClr val="tx1"/>
              </a:solidFill>
              <a:latin typeface="Avenir Next LT Pro Demi" panose="020B0704020202020204" pitchFamily="34" charset="0"/>
            </a:rPr>
            <a:t>de l’évaluation </a:t>
          </a:r>
        </a:p>
        <a:p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</a:t>
          </a:r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</a:rPr>
            <a:t> collège d’évaluateurs </a:t>
          </a:r>
        </a:p>
        <a:p>
          <a:r>
            <a:rPr lang="fr-BE" sz="1600" dirty="0">
              <a:solidFill>
                <a:schemeClr val="tx1"/>
              </a:solidFill>
              <a:latin typeface="Avenir Next LT Pro" panose="020B0504020202020204" pitchFamily="34" charset="0"/>
            </a:rPr>
            <a:t>(= supérieur hiérarchique direct de l’agent + supérieur de celui-ci) </a:t>
          </a:r>
        </a:p>
        <a:p>
          <a:r>
            <a:rPr lang="fr-BE" sz="1600" dirty="0">
              <a:solidFill>
                <a:schemeClr val="tx1"/>
              </a:solidFill>
              <a:latin typeface="Avenir Next LT Pro" panose="020B0504020202020204" pitchFamily="34" charset="0"/>
              <a:sym typeface="Wingdings" panose="05000000000000000000" pitchFamily="2" charset="2"/>
            </a:rPr>
            <a:t> </a:t>
          </a:r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</a:rPr>
            <a:t>nouvelle évaluation</a:t>
          </a:r>
          <a:endParaRPr lang="en-US" sz="1800" dirty="0">
            <a:solidFill>
              <a:schemeClr val="tx1"/>
            </a:solidFill>
            <a:latin typeface="Avenir Next LT Pro Demi" panose="020B0704020202020204" pitchFamily="34" charset="0"/>
          </a:endParaRPr>
        </a:p>
      </dgm:t>
    </dgm:pt>
    <dgm:pt modelId="{4B81DF62-BA1D-4C78-8DA5-089E1B3BD9B6}" type="parTrans" cxnId="{1A40B87D-7880-49EA-BD76-5EDEC493E84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84B760-8960-450E-8D2D-9AEB6157646E}" type="sibTrans" cxnId="{1A40B87D-7880-49EA-BD76-5EDEC493E845}">
      <dgm:prSet/>
      <dgm:spPr/>
      <dgm:t>
        <a:bodyPr/>
        <a:lstStyle/>
        <a:p>
          <a:endParaRPr lang="en-US"/>
        </a:p>
      </dgm:t>
    </dgm:pt>
    <dgm:pt modelId="{1E8EC408-174E-4613-84AC-E962E0D6F21F}">
      <dgm:prSet custT="1"/>
      <dgm:spPr>
        <a:solidFill>
          <a:srgbClr val="FBDBE2"/>
        </a:solidFill>
        <a:ln>
          <a:solidFill>
            <a:schemeClr val="tx1"/>
          </a:solidFill>
        </a:ln>
      </dgm:spPr>
      <dgm:t>
        <a:bodyPr/>
        <a:lstStyle/>
        <a:p>
          <a:r>
            <a:rPr lang="fr-BE" sz="2000" dirty="0">
              <a:solidFill>
                <a:schemeClr val="tx1"/>
              </a:solidFill>
              <a:latin typeface="Avenir Next LT Pro Demi" panose="020B0704020202020204" pitchFamily="34" charset="0"/>
            </a:rPr>
            <a:t>Avis</a:t>
          </a:r>
        </a:p>
        <a:p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 </a:t>
          </a:r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</a:rPr>
            <a:t>Gouvernement pour décision finale</a:t>
          </a:r>
          <a:endParaRPr lang="en-US" sz="1800" dirty="0">
            <a:solidFill>
              <a:schemeClr val="tx1"/>
            </a:solidFill>
            <a:latin typeface="Avenir Next LT Pro Demi" panose="020B0704020202020204" pitchFamily="34" charset="0"/>
          </a:endParaRPr>
        </a:p>
      </dgm:t>
    </dgm:pt>
    <dgm:pt modelId="{9AECC158-5762-4823-A07F-B0827382BE1F}" type="parTrans" cxnId="{F4C01EB0-5051-4E77-8E1D-9068105BFF4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7A79AD4-9FD5-4087-A4D4-7013734EA70A}" type="sibTrans" cxnId="{F4C01EB0-5051-4E77-8E1D-9068105BFF4D}">
      <dgm:prSet/>
      <dgm:spPr/>
      <dgm:t>
        <a:bodyPr/>
        <a:lstStyle/>
        <a:p>
          <a:endParaRPr lang="en-US"/>
        </a:p>
      </dgm:t>
    </dgm:pt>
    <dgm:pt modelId="{5DD411F5-E59B-4452-9E71-7D2F2ADB9BAC}">
      <dgm:prSet custT="1"/>
      <dgm:spPr>
        <a:solidFill>
          <a:srgbClr val="FBDBE2"/>
        </a:solidFill>
        <a:ln>
          <a:solidFill>
            <a:schemeClr val="tx1"/>
          </a:solidFill>
        </a:ln>
      </dgm:spPr>
      <dgm:t>
        <a:bodyPr/>
        <a:lstStyle/>
        <a:p>
          <a:r>
            <a:rPr lang="fr-BE" sz="2000" b="0" dirty="0">
              <a:solidFill>
                <a:schemeClr val="tx1"/>
              </a:solidFill>
              <a:latin typeface="Avenir Next LT Pro Demi" panose="020B0704020202020204" pitchFamily="34" charset="0"/>
            </a:rPr>
            <a:t>Avis favorable </a:t>
          </a:r>
        </a:p>
        <a:p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</a:t>
          </a:r>
          <a:r>
            <a:rPr lang="fr-BE" sz="1800" dirty="0">
              <a:solidFill>
                <a:schemeClr val="tx1"/>
              </a:solidFill>
              <a:latin typeface="Avenir Next LT Pro Demi" panose="020B0704020202020204" pitchFamily="34" charset="0"/>
            </a:rPr>
            <a:t> transmis au comité de direction pour décision finale</a:t>
          </a:r>
          <a:endParaRPr lang="en-US" sz="1800" dirty="0">
            <a:solidFill>
              <a:schemeClr val="tx1"/>
            </a:solidFill>
            <a:latin typeface="Avenir Next LT Pro Demi" panose="020B0704020202020204" pitchFamily="34" charset="0"/>
          </a:endParaRPr>
        </a:p>
      </dgm:t>
    </dgm:pt>
    <dgm:pt modelId="{A0BE7848-8756-4967-86D3-EA4A97CB68AB}" type="parTrans" cxnId="{C681B80E-269B-45FF-8D8B-667135979A4C}">
      <dgm:prSet/>
      <dgm:spPr>
        <a:ln>
          <a:solidFill>
            <a:schemeClr val="tx1"/>
          </a:solidFill>
        </a:ln>
      </dgm:spPr>
      <dgm:t>
        <a:bodyPr/>
        <a:lstStyle/>
        <a:p>
          <a:endParaRPr lang="fr-BE"/>
        </a:p>
      </dgm:t>
    </dgm:pt>
    <dgm:pt modelId="{90E83630-A5DE-481E-B642-C6CF97AB6058}" type="sibTrans" cxnId="{C681B80E-269B-45FF-8D8B-667135979A4C}">
      <dgm:prSet/>
      <dgm:spPr/>
    </dgm:pt>
    <dgm:pt modelId="{BA65F9D5-C974-4EBC-938B-487620F89247}">
      <dgm:prSet custT="1"/>
      <dgm:spPr>
        <a:solidFill>
          <a:srgbClr val="E50046"/>
        </a:solidFill>
      </dgm:spPr>
      <dgm:t>
        <a:bodyPr/>
        <a:lstStyle/>
        <a:p>
          <a:r>
            <a:rPr lang="fr-BE" sz="2400" u="none" dirty="0">
              <a:latin typeface="Avenir Next LT Pro Demi" panose="020B0704020202020204" pitchFamily="34" charset="0"/>
            </a:rPr>
            <a:t>Proposition de licenciement pour inaptitude professionnelle </a:t>
          </a:r>
        </a:p>
        <a:p>
          <a:r>
            <a:rPr lang="fr-BE" sz="1800" dirty="0">
              <a:latin typeface="Avenir Next LT Pro Demi" panose="020B0704020202020204" pitchFamily="34" charset="0"/>
            </a:rPr>
            <a:t>(uniquement pour les statutaires)</a:t>
          </a:r>
          <a:endParaRPr lang="en-US" sz="1800" dirty="0">
            <a:latin typeface="Avenir Next LT Pro Demi" panose="020B0704020202020204" pitchFamily="34" charset="0"/>
          </a:endParaRPr>
        </a:p>
      </dgm:t>
    </dgm:pt>
    <dgm:pt modelId="{EC576B0C-B7C0-4F36-A678-5D2AA52EAD11}" type="parTrans" cxnId="{5BCC7E1C-D5E5-4A80-8D11-BBD37CB9ADAC}">
      <dgm:prSet/>
      <dgm:spPr/>
      <dgm:t>
        <a:bodyPr/>
        <a:lstStyle/>
        <a:p>
          <a:endParaRPr lang="fr-BE"/>
        </a:p>
      </dgm:t>
    </dgm:pt>
    <dgm:pt modelId="{959AF012-D85D-43F1-97BE-94F5F8496ED1}" type="sibTrans" cxnId="{5BCC7E1C-D5E5-4A80-8D11-BBD37CB9ADAC}">
      <dgm:prSet/>
      <dgm:spPr/>
    </dgm:pt>
    <dgm:pt modelId="{EC65311C-3132-4E56-800B-5235189C574A}" type="pres">
      <dgm:prSet presAssocID="{5B199EB6-D1E7-4195-B797-8920D83B62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1BC661-6EE8-480F-832A-75231762621F}" type="pres">
      <dgm:prSet presAssocID="{3C513F74-6EF0-46CC-8FE5-9E9D570F3F6A}" presName="hierRoot1" presStyleCnt="0">
        <dgm:presLayoutVars>
          <dgm:hierBranch val="init"/>
        </dgm:presLayoutVars>
      </dgm:prSet>
      <dgm:spPr/>
    </dgm:pt>
    <dgm:pt modelId="{3B025EC9-5066-4DA6-9C20-E43B544045BD}" type="pres">
      <dgm:prSet presAssocID="{3C513F74-6EF0-46CC-8FE5-9E9D570F3F6A}" presName="rootComposite1" presStyleCnt="0"/>
      <dgm:spPr/>
    </dgm:pt>
    <dgm:pt modelId="{5E2682F2-C742-4528-9CA5-519379FC2A3F}" type="pres">
      <dgm:prSet presAssocID="{3C513F74-6EF0-46CC-8FE5-9E9D570F3F6A}" presName="rootText1" presStyleLbl="node0" presStyleIdx="0" presStyleCnt="2" custScaleX="138890" custScaleY="154662" custLinFactNeighborX="279" custLinFactNeighborY="30176">
        <dgm:presLayoutVars>
          <dgm:chPref val="3"/>
        </dgm:presLayoutVars>
      </dgm:prSet>
      <dgm:spPr/>
    </dgm:pt>
    <dgm:pt modelId="{59B4301C-9E72-4B82-B553-644C7C38E9C3}" type="pres">
      <dgm:prSet presAssocID="{3C513F74-6EF0-46CC-8FE5-9E9D570F3F6A}" presName="rootConnector1" presStyleLbl="node1" presStyleIdx="0" presStyleCnt="0"/>
      <dgm:spPr/>
    </dgm:pt>
    <dgm:pt modelId="{D66DE34D-30CE-4D6B-9E11-3E69A2914E30}" type="pres">
      <dgm:prSet presAssocID="{3C513F74-6EF0-46CC-8FE5-9E9D570F3F6A}" presName="hierChild2" presStyleCnt="0"/>
      <dgm:spPr/>
    </dgm:pt>
    <dgm:pt modelId="{AEB7EF2D-0689-4369-A578-E063A81B1D84}" type="pres">
      <dgm:prSet presAssocID="{A0BE7848-8756-4967-86D3-EA4A97CB68AB}" presName="Name64" presStyleLbl="parChTrans1D2" presStyleIdx="0" presStyleCnt="3"/>
      <dgm:spPr/>
    </dgm:pt>
    <dgm:pt modelId="{A2BAAD8B-1A72-42A9-B871-A3CD701CD044}" type="pres">
      <dgm:prSet presAssocID="{5DD411F5-E59B-4452-9E71-7D2F2ADB9BAC}" presName="hierRoot2" presStyleCnt="0">
        <dgm:presLayoutVars>
          <dgm:hierBranch val="init"/>
        </dgm:presLayoutVars>
      </dgm:prSet>
      <dgm:spPr/>
    </dgm:pt>
    <dgm:pt modelId="{5130C560-1D22-4601-B3CB-FE8523EC0D64}" type="pres">
      <dgm:prSet presAssocID="{5DD411F5-E59B-4452-9E71-7D2F2ADB9BAC}" presName="rootComposite" presStyleCnt="0"/>
      <dgm:spPr/>
    </dgm:pt>
    <dgm:pt modelId="{8954B624-7455-4E6B-938E-8102BF99E798}" type="pres">
      <dgm:prSet presAssocID="{5DD411F5-E59B-4452-9E71-7D2F2ADB9BAC}" presName="rootText" presStyleLbl="node2" presStyleIdx="0" presStyleCnt="3" custScaleX="114741" custScaleY="110203" custLinFactNeighborX="-70" custLinFactNeighborY="40920">
        <dgm:presLayoutVars>
          <dgm:chPref val="3"/>
        </dgm:presLayoutVars>
      </dgm:prSet>
      <dgm:spPr/>
    </dgm:pt>
    <dgm:pt modelId="{0E678EF9-5418-4A57-A47A-DC115B0038C3}" type="pres">
      <dgm:prSet presAssocID="{5DD411F5-E59B-4452-9E71-7D2F2ADB9BAC}" presName="rootConnector" presStyleLbl="node2" presStyleIdx="0" presStyleCnt="3"/>
      <dgm:spPr/>
    </dgm:pt>
    <dgm:pt modelId="{4D6CD541-D039-4911-9FEF-ACC5EF7E65EE}" type="pres">
      <dgm:prSet presAssocID="{5DD411F5-E59B-4452-9E71-7D2F2ADB9BAC}" presName="hierChild4" presStyleCnt="0"/>
      <dgm:spPr/>
    </dgm:pt>
    <dgm:pt modelId="{83B1855F-C134-4BFB-A182-E40D21C6FF39}" type="pres">
      <dgm:prSet presAssocID="{5DD411F5-E59B-4452-9E71-7D2F2ADB9BAC}" presName="hierChild5" presStyleCnt="0"/>
      <dgm:spPr/>
    </dgm:pt>
    <dgm:pt modelId="{67B2272D-55A5-447B-8670-8439DE31A353}" type="pres">
      <dgm:prSet presAssocID="{4B81DF62-BA1D-4C78-8DA5-089E1B3BD9B6}" presName="Name64" presStyleLbl="parChTrans1D2" presStyleIdx="1" presStyleCnt="3"/>
      <dgm:spPr/>
    </dgm:pt>
    <dgm:pt modelId="{271A0174-7A3F-4205-9110-F76DBDCC8753}" type="pres">
      <dgm:prSet presAssocID="{C410BAAF-62FF-4D89-9121-600C6568A648}" presName="hierRoot2" presStyleCnt="0">
        <dgm:presLayoutVars>
          <dgm:hierBranch val="init"/>
        </dgm:presLayoutVars>
      </dgm:prSet>
      <dgm:spPr/>
    </dgm:pt>
    <dgm:pt modelId="{AB65A9DB-BFC8-4605-9812-5088E7E81E27}" type="pres">
      <dgm:prSet presAssocID="{C410BAAF-62FF-4D89-9121-600C6568A648}" presName="rootComposite" presStyleCnt="0"/>
      <dgm:spPr/>
    </dgm:pt>
    <dgm:pt modelId="{3A3E9E25-6A8D-4CE0-AD2A-3A599C9713F4}" type="pres">
      <dgm:prSet presAssocID="{C410BAAF-62FF-4D89-9121-600C6568A648}" presName="rootText" presStyleLbl="node2" presStyleIdx="1" presStyleCnt="3" custScaleX="115247" custScaleY="182099" custLinFactNeighborY="39320">
        <dgm:presLayoutVars>
          <dgm:chPref val="3"/>
        </dgm:presLayoutVars>
      </dgm:prSet>
      <dgm:spPr/>
    </dgm:pt>
    <dgm:pt modelId="{EDBBD105-5D6B-4C87-B4C2-A5D6ECEE742B}" type="pres">
      <dgm:prSet presAssocID="{C410BAAF-62FF-4D89-9121-600C6568A648}" presName="rootConnector" presStyleLbl="node2" presStyleIdx="1" presStyleCnt="3"/>
      <dgm:spPr/>
    </dgm:pt>
    <dgm:pt modelId="{8F5E358E-837D-4F2C-AD28-9F76A17AFE76}" type="pres">
      <dgm:prSet presAssocID="{C410BAAF-62FF-4D89-9121-600C6568A648}" presName="hierChild4" presStyleCnt="0"/>
      <dgm:spPr/>
    </dgm:pt>
    <dgm:pt modelId="{F0A6CE0E-2613-42E3-9EA9-1A427BEF1E82}" type="pres">
      <dgm:prSet presAssocID="{C410BAAF-62FF-4D89-9121-600C6568A648}" presName="hierChild5" presStyleCnt="0"/>
      <dgm:spPr/>
    </dgm:pt>
    <dgm:pt modelId="{A4CC403A-D6DA-46F1-843E-8708F9E0FEAD}" type="pres">
      <dgm:prSet presAssocID="{3C513F74-6EF0-46CC-8FE5-9E9D570F3F6A}" presName="hierChild3" presStyleCnt="0"/>
      <dgm:spPr/>
    </dgm:pt>
    <dgm:pt modelId="{49ADACE3-1FEA-48F6-A8CC-F99401855582}" type="pres">
      <dgm:prSet presAssocID="{BA65F9D5-C974-4EBC-938B-487620F89247}" presName="hierRoot1" presStyleCnt="0">
        <dgm:presLayoutVars>
          <dgm:hierBranch val="init"/>
        </dgm:presLayoutVars>
      </dgm:prSet>
      <dgm:spPr/>
    </dgm:pt>
    <dgm:pt modelId="{11D72F35-9E3B-4885-BC74-AACCB0C7C4AA}" type="pres">
      <dgm:prSet presAssocID="{BA65F9D5-C974-4EBC-938B-487620F89247}" presName="rootComposite1" presStyleCnt="0"/>
      <dgm:spPr/>
    </dgm:pt>
    <dgm:pt modelId="{520453C0-D7C1-468A-8139-DF4C9C408138}" type="pres">
      <dgm:prSet presAssocID="{BA65F9D5-C974-4EBC-938B-487620F89247}" presName="rootText1" presStyleLbl="node0" presStyleIdx="1" presStyleCnt="2" custScaleX="139580" custScaleY="187923" custLinFactNeighborX="641" custLinFactNeighborY="40402">
        <dgm:presLayoutVars>
          <dgm:chPref val="3"/>
        </dgm:presLayoutVars>
      </dgm:prSet>
      <dgm:spPr/>
    </dgm:pt>
    <dgm:pt modelId="{BB07801B-7F49-4163-BD1D-87F07EFE4511}" type="pres">
      <dgm:prSet presAssocID="{BA65F9D5-C974-4EBC-938B-487620F89247}" presName="rootConnector1" presStyleLbl="node1" presStyleIdx="0" presStyleCnt="0"/>
      <dgm:spPr/>
    </dgm:pt>
    <dgm:pt modelId="{3B2E0F61-99B8-4DAC-A463-851F6EF71803}" type="pres">
      <dgm:prSet presAssocID="{BA65F9D5-C974-4EBC-938B-487620F89247}" presName="hierChild2" presStyleCnt="0"/>
      <dgm:spPr/>
    </dgm:pt>
    <dgm:pt modelId="{157DBC13-90DD-4023-900F-747057D25051}" type="pres">
      <dgm:prSet presAssocID="{9AECC158-5762-4823-A07F-B0827382BE1F}" presName="Name64" presStyleLbl="parChTrans1D2" presStyleIdx="2" presStyleCnt="3"/>
      <dgm:spPr/>
    </dgm:pt>
    <dgm:pt modelId="{67B6EBDB-A946-4BB5-8A75-3CDC6697C256}" type="pres">
      <dgm:prSet presAssocID="{1E8EC408-174E-4613-84AC-E962E0D6F21F}" presName="hierRoot2" presStyleCnt="0">
        <dgm:presLayoutVars>
          <dgm:hierBranch val="init"/>
        </dgm:presLayoutVars>
      </dgm:prSet>
      <dgm:spPr/>
    </dgm:pt>
    <dgm:pt modelId="{1514C7C0-10AD-4427-8059-5BC988D0A8F7}" type="pres">
      <dgm:prSet presAssocID="{1E8EC408-174E-4613-84AC-E962E0D6F21F}" presName="rootComposite" presStyleCnt="0"/>
      <dgm:spPr/>
    </dgm:pt>
    <dgm:pt modelId="{5E36CA6D-564E-447E-A9E3-DC137B98C227}" type="pres">
      <dgm:prSet presAssocID="{1E8EC408-174E-4613-84AC-E962E0D6F21F}" presName="rootText" presStyleLbl="node2" presStyleIdx="2" presStyleCnt="3" custScaleX="113783" custScaleY="101015" custLinFactNeighborX="-256" custLinFactNeighborY="40484">
        <dgm:presLayoutVars>
          <dgm:chPref val="3"/>
        </dgm:presLayoutVars>
      </dgm:prSet>
      <dgm:spPr/>
    </dgm:pt>
    <dgm:pt modelId="{45632137-5F80-467C-8BA9-3D6F4037A276}" type="pres">
      <dgm:prSet presAssocID="{1E8EC408-174E-4613-84AC-E962E0D6F21F}" presName="rootConnector" presStyleLbl="node2" presStyleIdx="2" presStyleCnt="3"/>
      <dgm:spPr/>
    </dgm:pt>
    <dgm:pt modelId="{C3A1C046-D304-4C28-9B12-8EE6EBD5052F}" type="pres">
      <dgm:prSet presAssocID="{1E8EC408-174E-4613-84AC-E962E0D6F21F}" presName="hierChild4" presStyleCnt="0"/>
      <dgm:spPr/>
    </dgm:pt>
    <dgm:pt modelId="{9E28C92E-E9A8-406B-AF79-3A3EAAACB6DF}" type="pres">
      <dgm:prSet presAssocID="{1E8EC408-174E-4613-84AC-E962E0D6F21F}" presName="hierChild5" presStyleCnt="0"/>
      <dgm:spPr/>
    </dgm:pt>
    <dgm:pt modelId="{1227A344-57B3-421E-8DB4-16240BDE0090}" type="pres">
      <dgm:prSet presAssocID="{BA65F9D5-C974-4EBC-938B-487620F89247}" presName="hierChild3" presStyleCnt="0"/>
      <dgm:spPr/>
    </dgm:pt>
  </dgm:ptLst>
  <dgm:cxnLst>
    <dgm:cxn modelId="{9A744D03-9869-42CE-99F6-2490CB43AAD6}" type="presOf" srcId="{A0BE7848-8756-4967-86D3-EA4A97CB68AB}" destId="{AEB7EF2D-0689-4369-A578-E063A81B1D84}" srcOrd="0" destOrd="0" presId="urn:microsoft.com/office/officeart/2009/3/layout/HorizontalOrganizationChart"/>
    <dgm:cxn modelId="{09CEC905-5895-4600-A25C-186944577AE0}" srcId="{5B199EB6-D1E7-4195-B797-8920D83B62ED}" destId="{3C513F74-6EF0-46CC-8FE5-9E9D570F3F6A}" srcOrd="0" destOrd="0" parTransId="{97817CA3-9F1A-4809-A98E-128EEF9AA965}" sibTransId="{A159DF01-90FC-49F9-9985-99A8935D7B0E}"/>
    <dgm:cxn modelId="{C681B80E-269B-45FF-8D8B-667135979A4C}" srcId="{3C513F74-6EF0-46CC-8FE5-9E9D570F3F6A}" destId="{5DD411F5-E59B-4452-9E71-7D2F2ADB9BAC}" srcOrd="0" destOrd="0" parTransId="{A0BE7848-8756-4967-86D3-EA4A97CB68AB}" sibTransId="{90E83630-A5DE-481E-B642-C6CF97AB6058}"/>
    <dgm:cxn modelId="{29DC5E13-6CA6-4A2F-87D1-6BFCA40AA27D}" type="presOf" srcId="{1E8EC408-174E-4613-84AC-E962E0D6F21F}" destId="{45632137-5F80-467C-8BA9-3D6F4037A276}" srcOrd="1" destOrd="0" presId="urn:microsoft.com/office/officeart/2009/3/layout/HorizontalOrganizationChart"/>
    <dgm:cxn modelId="{EE591615-5B47-4597-B1C6-C0E393E796B2}" type="presOf" srcId="{9AECC158-5762-4823-A07F-B0827382BE1F}" destId="{157DBC13-90DD-4023-900F-747057D25051}" srcOrd="0" destOrd="0" presId="urn:microsoft.com/office/officeart/2009/3/layout/HorizontalOrganizationChart"/>
    <dgm:cxn modelId="{5BCC7E1C-D5E5-4A80-8D11-BBD37CB9ADAC}" srcId="{5B199EB6-D1E7-4195-B797-8920D83B62ED}" destId="{BA65F9D5-C974-4EBC-938B-487620F89247}" srcOrd="1" destOrd="0" parTransId="{EC576B0C-B7C0-4F36-A678-5D2AA52EAD11}" sibTransId="{959AF012-D85D-43F1-97BE-94F5F8496ED1}"/>
    <dgm:cxn modelId="{2034F22A-7B80-4273-92E7-65B6853DAD83}" type="presOf" srcId="{1E8EC408-174E-4613-84AC-E962E0D6F21F}" destId="{5E36CA6D-564E-447E-A9E3-DC137B98C227}" srcOrd="0" destOrd="0" presId="urn:microsoft.com/office/officeart/2009/3/layout/HorizontalOrganizationChart"/>
    <dgm:cxn modelId="{575ED93D-CFB1-463B-9AA8-3D4EFE0D081E}" type="presOf" srcId="{5B199EB6-D1E7-4195-B797-8920D83B62ED}" destId="{EC65311C-3132-4E56-800B-5235189C574A}" srcOrd="0" destOrd="0" presId="urn:microsoft.com/office/officeart/2009/3/layout/HorizontalOrganizationChart"/>
    <dgm:cxn modelId="{1C606642-C29A-44FC-9042-459E2E2AD10A}" type="presOf" srcId="{BA65F9D5-C974-4EBC-938B-487620F89247}" destId="{520453C0-D7C1-468A-8139-DF4C9C408138}" srcOrd="0" destOrd="0" presId="urn:microsoft.com/office/officeart/2009/3/layout/HorizontalOrganizationChart"/>
    <dgm:cxn modelId="{8FEC1748-BE55-4DDA-B541-9448E68029DA}" type="presOf" srcId="{5DD411F5-E59B-4452-9E71-7D2F2ADB9BAC}" destId="{0E678EF9-5418-4A57-A47A-DC115B0038C3}" srcOrd="1" destOrd="0" presId="urn:microsoft.com/office/officeart/2009/3/layout/HorizontalOrganizationChart"/>
    <dgm:cxn modelId="{16EDE853-6CE4-4E56-9B37-E3B4166ABB45}" type="presOf" srcId="{3C513F74-6EF0-46CC-8FE5-9E9D570F3F6A}" destId="{59B4301C-9E72-4B82-B553-644C7C38E9C3}" srcOrd="1" destOrd="0" presId="urn:microsoft.com/office/officeart/2009/3/layout/HorizontalOrganizationChart"/>
    <dgm:cxn modelId="{948C2457-8271-4FE7-9716-4289238D0AF9}" type="presOf" srcId="{C410BAAF-62FF-4D89-9121-600C6568A648}" destId="{EDBBD105-5D6B-4C87-B4C2-A5D6ECEE742B}" srcOrd="1" destOrd="0" presId="urn:microsoft.com/office/officeart/2009/3/layout/HorizontalOrganizationChart"/>
    <dgm:cxn modelId="{1A40B87D-7880-49EA-BD76-5EDEC493E845}" srcId="{3C513F74-6EF0-46CC-8FE5-9E9D570F3F6A}" destId="{C410BAAF-62FF-4D89-9121-600C6568A648}" srcOrd="1" destOrd="0" parTransId="{4B81DF62-BA1D-4C78-8DA5-089E1B3BD9B6}" sibTransId="{FC84B760-8960-450E-8D2D-9AEB6157646E}"/>
    <dgm:cxn modelId="{9189DF84-30C3-4F65-84C8-7AF4B3A1EE63}" type="presOf" srcId="{C410BAAF-62FF-4D89-9121-600C6568A648}" destId="{3A3E9E25-6A8D-4CE0-AD2A-3A599C9713F4}" srcOrd="0" destOrd="0" presId="urn:microsoft.com/office/officeart/2009/3/layout/HorizontalOrganizationChart"/>
    <dgm:cxn modelId="{1EDA1091-D86D-48EF-998B-E3198EAFE418}" type="presOf" srcId="{BA65F9D5-C974-4EBC-938B-487620F89247}" destId="{BB07801B-7F49-4163-BD1D-87F07EFE4511}" srcOrd="1" destOrd="0" presId="urn:microsoft.com/office/officeart/2009/3/layout/HorizontalOrganizationChart"/>
    <dgm:cxn modelId="{F4C01EB0-5051-4E77-8E1D-9068105BFF4D}" srcId="{BA65F9D5-C974-4EBC-938B-487620F89247}" destId="{1E8EC408-174E-4613-84AC-E962E0D6F21F}" srcOrd="0" destOrd="0" parTransId="{9AECC158-5762-4823-A07F-B0827382BE1F}" sibTransId="{67A79AD4-9FD5-4087-A4D4-7013734EA70A}"/>
    <dgm:cxn modelId="{984DD6BE-8F55-4DA5-98C5-BEF6A5C8B298}" type="presOf" srcId="{5DD411F5-E59B-4452-9E71-7D2F2ADB9BAC}" destId="{8954B624-7455-4E6B-938E-8102BF99E798}" srcOrd="0" destOrd="0" presId="urn:microsoft.com/office/officeart/2009/3/layout/HorizontalOrganizationChart"/>
    <dgm:cxn modelId="{740D4CDD-0E30-4CB9-A719-45294A75289C}" type="presOf" srcId="{3C513F74-6EF0-46CC-8FE5-9E9D570F3F6A}" destId="{5E2682F2-C742-4528-9CA5-519379FC2A3F}" srcOrd="0" destOrd="0" presId="urn:microsoft.com/office/officeart/2009/3/layout/HorizontalOrganizationChart"/>
    <dgm:cxn modelId="{4523A7E7-7970-44B6-878E-25D1AE5285F2}" type="presOf" srcId="{4B81DF62-BA1D-4C78-8DA5-089E1B3BD9B6}" destId="{67B2272D-55A5-447B-8670-8439DE31A353}" srcOrd="0" destOrd="0" presId="urn:microsoft.com/office/officeart/2009/3/layout/HorizontalOrganizationChart"/>
    <dgm:cxn modelId="{B0078D85-F745-458B-B5A0-E13AA5D02A65}" type="presParOf" srcId="{EC65311C-3132-4E56-800B-5235189C574A}" destId="{2C1BC661-6EE8-480F-832A-75231762621F}" srcOrd="0" destOrd="0" presId="urn:microsoft.com/office/officeart/2009/3/layout/HorizontalOrganizationChart"/>
    <dgm:cxn modelId="{A4A9B30F-B41F-4C21-A277-5516C1942683}" type="presParOf" srcId="{2C1BC661-6EE8-480F-832A-75231762621F}" destId="{3B025EC9-5066-4DA6-9C20-E43B544045BD}" srcOrd="0" destOrd="0" presId="urn:microsoft.com/office/officeart/2009/3/layout/HorizontalOrganizationChart"/>
    <dgm:cxn modelId="{CD5352F9-53B6-4FDB-BCDA-80B7CFDD97A9}" type="presParOf" srcId="{3B025EC9-5066-4DA6-9C20-E43B544045BD}" destId="{5E2682F2-C742-4528-9CA5-519379FC2A3F}" srcOrd="0" destOrd="0" presId="urn:microsoft.com/office/officeart/2009/3/layout/HorizontalOrganizationChart"/>
    <dgm:cxn modelId="{FA47F943-B9A8-4292-82C8-4AC5EE4BCF00}" type="presParOf" srcId="{3B025EC9-5066-4DA6-9C20-E43B544045BD}" destId="{59B4301C-9E72-4B82-B553-644C7C38E9C3}" srcOrd="1" destOrd="0" presId="urn:microsoft.com/office/officeart/2009/3/layout/HorizontalOrganizationChart"/>
    <dgm:cxn modelId="{79FF4181-9FB8-400F-81DB-5331F2A8ED58}" type="presParOf" srcId="{2C1BC661-6EE8-480F-832A-75231762621F}" destId="{D66DE34D-30CE-4D6B-9E11-3E69A2914E30}" srcOrd="1" destOrd="0" presId="urn:microsoft.com/office/officeart/2009/3/layout/HorizontalOrganizationChart"/>
    <dgm:cxn modelId="{50C6CED0-DD04-4AD6-A0C9-751E93F68F79}" type="presParOf" srcId="{D66DE34D-30CE-4D6B-9E11-3E69A2914E30}" destId="{AEB7EF2D-0689-4369-A578-E063A81B1D84}" srcOrd="0" destOrd="0" presId="urn:microsoft.com/office/officeart/2009/3/layout/HorizontalOrganizationChart"/>
    <dgm:cxn modelId="{8BB910B7-7157-489A-995B-FD7F4BC2EF76}" type="presParOf" srcId="{D66DE34D-30CE-4D6B-9E11-3E69A2914E30}" destId="{A2BAAD8B-1A72-42A9-B871-A3CD701CD044}" srcOrd="1" destOrd="0" presId="urn:microsoft.com/office/officeart/2009/3/layout/HorizontalOrganizationChart"/>
    <dgm:cxn modelId="{CD1CA281-9135-409C-BAF1-C4CF15A67695}" type="presParOf" srcId="{A2BAAD8B-1A72-42A9-B871-A3CD701CD044}" destId="{5130C560-1D22-4601-B3CB-FE8523EC0D64}" srcOrd="0" destOrd="0" presId="urn:microsoft.com/office/officeart/2009/3/layout/HorizontalOrganizationChart"/>
    <dgm:cxn modelId="{1E22A021-E6B3-4B8A-8555-D05F47EFB150}" type="presParOf" srcId="{5130C560-1D22-4601-B3CB-FE8523EC0D64}" destId="{8954B624-7455-4E6B-938E-8102BF99E798}" srcOrd="0" destOrd="0" presId="urn:microsoft.com/office/officeart/2009/3/layout/HorizontalOrganizationChart"/>
    <dgm:cxn modelId="{56527057-B728-4B5E-A124-CDD70F1A4E75}" type="presParOf" srcId="{5130C560-1D22-4601-B3CB-FE8523EC0D64}" destId="{0E678EF9-5418-4A57-A47A-DC115B0038C3}" srcOrd="1" destOrd="0" presId="urn:microsoft.com/office/officeart/2009/3/layout/HorizontalOrganizationChart"/>
    <dgm:cxn modelId="{1C13CA03-A98C-4AD4-9D03-E6E2B28C0552}" type="presParOf" srcId="{A2BAAD8B-1A72-42A9-B871-A3CD701CD044}" destId="{4D6CD541-D039-4911-9FEF-ACC5EF7E65EE}" srcOrd="1" destOrd="0" presId="urn:microsoft.com/office/officeart/2009/3/layout/HorizontalOrganizationChart"/>
    <dgm:cxn modelId="{944869D5-F0DA-4D88-9286-0E8E207FDB72}" type="presParOf" srcId="{A2BAAD8B-1A72-42A9-B871-A3CD701CD044}" destId="{83B1855F-C134-4BFB-A182-E40D21C6FF39}" srcOrd="2" destOrd="0" presId="urn:microsoft.com/office/officeart/2009/3/layout/HorizontalOrganizationChart"/>
    <dgm:cxn modelId="{86E861A3-43F4-486B-A7A4-3A8BB680D992}" type="presParOf" srcId="{D66DE34D-30CE-4D6B-9E11-3E69A2914E30}" destId="{67B2272D-55A5-447B-8670-8439DE31A353}" srcOrd="2" destOrd="0" presId="urn:microsoft.com/office/officeart/2009/3/layout/HorizontalOrganizationChart"/>
    <dgm:cxn modelId="{5DF45CA9-4721-4A1E-807A-5B34F79FEB53}" type="presParOf" srcId="{D66DE34D-30CE-4D6B-9E11-3E69A2914E30}" destId="{271A0174-7A3F-4205-9110-F76DBDCC8753}" srcOrd="3" destOrd="0" presId="urn:microsoft.com/office/officeart/2009/3/layout/HorizontalOrganizationChart"/>
    <dgm:cxn modelId="{6DC5DF5A-DDE1-4FE1-93FD-E7150E84AEBB}" type="presParOf" srcId="{271A0174-7A3F-4205-9110-F76DBDCC8753}" destId="{AB65A9DB-BFC8-4605-9812-5088E7E81E27}" srcOrd="0" destOrd="0" presId="urn:microsoft.com/office/officeart/2009/3/layout/HorizontalOrganizationChart"/>
    <dgm:cxn modelId="{1985D2F1-B3F4-457D-B697-2890A6B64D4D}" type="presParOf" srcId="{AB65A9DB-BFC8-4605-9812-5088E7E81E27}" destId="{3A3E9E25-6A8D-4CE0-AD2A-3A599C9713F4}" srcOrd="0" destOrd="0" presId="urn:microsoft.com/office/officeart/2009/3/layout/HorizontalOrganizationChart"/>
    <dgm:cxn modelId="{52347FEB-E195-4D07-A7FB-C9C370AC1D82}" type="presParOf" srcId="{AB65A9DB-BFC8-4605-9812-5088E7E81E27}" destId="{EDBBD105-5D6B-4C87-B4C2-A5D6ECEE742B}" srcOrd="1" destOrd="0" presId="urn:microsoft.com/office/officeart/2009/3/layout/HorizontalOrganizationChart"/>
    <dgm:cxn modelId="{1814FDFD-6A70-4C3F-A803-F9342973E9CC}" type="presParOf" srcId="{271A0174-7A3F-4205-9110-F76DBDCC8753}" destId="{8F5E358E-837D-4F2C-AD28-9F76A17AFE76}" srcOrd="1" destOrd="0" presId="urn:microsoft.com/office/officeart/2009/3/layout/HorizontalOrganizationChart"/>
    <dgm:cxn modelId="{9E6968C7-8AAE-412A-8B9E-9D5A8FA82C68}" type="presParOf" srcId="{271A0174-7A3F-4205-9110-F76DBDCC8753}" destId="{F0A6CE0E-2613-42E3-9EA9-1A427BEF1E82}" srcOrd="2" destOrd="0" presId="urn:microsoft.com/office/officeart/2009/3/layout/HorizontalOrganizationChart"/>
    <dgm:cxn modelId="{B56CDB80-B2D2-41A8-AADA-A95D2A4A04FA}" type="presParOf" srcId="{2C1BC661-6EE8-480F-832A-75231762621F}" destId="{A4CC403A-D6DA-46F1-843E-8708F9E0FEAD}" srcOrd="2" destOrd="0" presId="urn:microsoft.com/office/officeart/2009/3/layout/HorizontalOrganizationChart"/>
    <dgm:cxn modelId="{C1BFF7D5-6395-4740-ACA4-539B46A73B05}" type="presParOf" srcId="{EC65311C-3132-4E56-800B-5235189C574A}" destId="{49ADACE3-1FEA-48F6-A8CC-F99401855582}" srcOrd="1" destOrd="0" presId="urn:microsoft.com/office/officeart/2009/3/layout/HorizontalOrganizationChart"/>
    <dgm:cxn modelId="{465F207E-56AB-42DF-9A27-4DCDC2019E5F}" type="presParOf" srcId="{49ADACE3-1FEA-48F6-A8CC-F99401855582}" destId="{11D72F35-9E3B-4885-BC74-AACCB0C7C4AA}" srcOrd="0" destOrd="0" presId="urn:microsoft.com/office/officeart/2009/3/layout/HorizontalOrganizationChart"/>
    <dgm:cxn modelId="{9107FE3B-BC29-4084-9810-A19FBA9D086E}" type="presParOf" srcId="{11D72F35-9E3B-4885-BC74-AACCB0C7C4AA}" destId="{520453C0-D7C1-468A-8139-DF4C9C408138}" srcOrd="0" destOrd="0" presId="urn:microsoft.com/office/officeart/2009/3/layout/HorizontalOrganizationChart"/>
    <dgm:cxn modelId="{5F652312-87E9-483D-9F9E-39A1A085B7C7}" type="presParOf" srcId="{11D72F35-9E3B-4885-BC74-AACCB0C7C4AA}" destId="{BB07801B-7F49-4163-BD1D-87F07EFE4511}" srcOrd="1" destOrd="0" presId="urn:microsoft.com/office/officeart/2009/3/layout/HorizontalOrganizationChart"/>
    <dgm:cxn modelId="{D4BE979E-BB10-4059-A144-9131FF378F0C}" type="presParOf" srcId="{49ADACE3-1FEA-48F6-A8CC-F99401855582}" destId="{3B2E0F61-99B8-4DAC-A463-851F6EF71803}" srcOrd="1" destOrd="0" presId="urn:microsoft.com/office/officeart/2009/3/layout/HorizontalOrganizationChart"/>
    <dgm:cxn modelId="{ABC5E9AE-7CB8-4C8C-B97F-83044A679482}" type="presParOf" srcId="{3B2E0F61-99B8-4DAC-A463-851F6EF71803}" destId="{157DBC13-90DD-4023-900F-747057D25051}" srcOrd="0" destOrd="0" presId="urn:microsoft.com/office/officeart/2009/3/layout/HorizontalOrganizationChart"/>
    <dgm:cxn modelId="{3D887024-D4DC-4105-81B9-AF5F0C612E03}" type="presParOf" srcId="{3B2E0F61-99B8-4DAC-A463-851F6EF71803}" destId="{67B6EBDB-A946-4BB5-8A75-3CDC6697C256}" srcOrd="1" destOrd="0" presId="urn:microsoft.com/office/officeart/2009/3/layout/HorizontalOrganizationChart"/>
    <dgm:cxn modelId="{EEDDD5A5-7B1E-486A-B0F6-BD182167FFBF}" type="presParOf" srcId="{67B6EBDB-A946-4BB5-8A75-3CDC6697C256}" destId="{1514C7C0-10AD-4427-8059-5BC988D0A8F7}" srcOrd="0" destOrd="0" presId="urn:microsoft.com/office/officeart/2009/3/layout/HorizontalOrganizationChart"/>
    <dgm:cxn modelId="{9E83DF1A-4301-4BF7-892F-3C155827C948}" type="presParOf" srcId="{1514C7C0-10AD-4427-8059-5BC988D0A8F7}" destId="{5E36CA6D-564E-447E-A9E3-DC137B98C227}" srcOrd="0" destOrd="0" presId="urn:microsoft.com/office/officeart/2009/3/layout/HorizontalOrganizationChart"/>
    <dgm:cxn modelId="{6E83DD14-0832-400F-817D-6D5ED90E10FD}" type="presParOf" srcId="{1514C7C0-10AD-4427-8059-5BC988D0A8F7}" destId="{45632137-5F80-467C-8BA9-3D6F4037A276}" srcOrd="1" destOrd="0" presId="urn:microsoft.com/office/officeart/2009/3/layout/HorizontalOrganizationChart"/>
    <dgm:cxn modelId="{FDC0B181-4598-4A78-B5C4-648933FC38C4}" type="presParOf" srcId="{67B6EBDB-A946-4BB5-8A75-3CDC6697C256}" destId="{C3A1C046-D304-4C28-9B12-8EE6EBD5052F}" srcOrd="1" destOrd="0" presId="urn:microsoft.com/office/officeart/2009/3/layout/HorizontalOrganizationChart"/>
    <dgm:cxn modelId="{5C709D0A-901D-45C6-AF4E-5FA874FF103F}" type="presParOf" srcId="{67B6EBDB-A946-4BB5-8A75-3CDC6697C256}" destId="{9E28C92E-E9A8-406B-AF79-3A3EAAACB6DF}" srcOrd="2" destOrd="0" presId="urn:microsoft.com/office/officeart/2009/3/layout/HorizontalOrganizationChart"/>
    <dgm:cxn modelId="{F967AAEF-EADD-4920-A73B-B3A79A69C0BE}" type="presParOf" srcId="{49ADACE3-1FEA-48F6-A8CC-F99401855582}" destId="{1227A344-57B3-421E-8DB4-16240BDE0090}" srcOrd="2" destOrd="0" presId="urn:microsoft.com/office/officeart/2009/3/layout/Horizontal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DB2E1-1564-4B84-B0AF-449E2936E48A}">
      <dsp:nvSpPr>
        <dsp:cNvPr id="0" name=""/>
        <dsp:cNvSpPr/>
      </dsp:nvSpPr>
      <dsp:spPr>
        <a:xfrm>
          <a:off x="603832" y="482307"/>
          <a:ext cx="5212939" cy="5212939"/>
        </a:xfrm>
        <a:prstGeom prst="pie">
          <a:avLst>
            <a:gd name="adj1" fmla="val 16200000"/>
            <a:gd name="adj2" fmla="val 18000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Avenir Next LT Pro Demi" panose="020B0704020202020204" pitchFamily="34" charset="0"/>
            </a:rPr>
            <a:t>Entretien de planification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/>
            <a:t>Année 0</a:t>
          </a:r>
        </a:p>
      </dsp:txBody>
      <dsp:txXfrm>
        <a:off x="3351175" y="1586953"/>
        <a:ext cx="1861764" cy="1551470"/>
      </dsp:txXfrm>
    </dsp:sp>
    <dsp:sp modelId="{76E6641C-DBCD-4E7C-9C6D-BA775135D40E}">
      <dsp:nvSpPr>
        <dsp:cNvPr id="0" name=""/>
        <dsp:cNvSpPr/>
      </dsp:nvSpPr>
      <dsp:spPr>
        <a:xfrm>
          <a:off x="496470" y="668483"/>
          <a:ext cx="5212939" cy="5212939"/>
        </a:xfrm>
        <a:prstGeom prst="pie">
          <a:avLst>
            <a:gd name="adj1" fmla="val 1800000"/>
            <a:gd name="adj2" fmla="val 90000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>
              <a:latin typeface="Avenir Next LT Pro Demi" panose="020B0704020202020204" pitchFamily="34" charset="0"/>
            </a:rPr>
            <a:t>Entretien de fonctionnement</a:t>
          </a:r>
        </a:p>
      </dsp:txBody>
      <dsp:txXfrm>
        <a:off x="1737646" y="4050688"/>
        <a:ext cx="2792646" cy="1365293"/>
      </dsp:txXfrm>
    </dsp:sp>
    <dsp:sp modelId="{DAF38452-A664-4F3B-A9A0-265406E64BD4}">
      <dsp:nvSpPr>
        <dsp:cNvPr id="0" name=""/>
        <dsp:cNvSpPr/>
      </dsp:nvSpPr>
      <dsp:spPr>
        <a:xfrm>
          <a:off x="389108" y="482307"/>
          <a:ext cx="5212939" cy="5212939"/>
        </a:xfrm>
        <a:prstGeom prst="pie">
          <a:avLst>
            <a:gd name="adj1" fmla="val 9000000"/>
            <a:gd name="adj2" fmla="val 162000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>
              <a:latin typeface="Avenir Next LT Pro Demi" panose="020B0704020202020204" pitchFamily="34" charset="0"/>
            </a:rPr>
            <a:t>Entretien d’évaluation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Année 0 + 2ans (minimum)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/>
            <a:t>Entre le 15 septembre et le 15 décembre</a:t>
          </a:r>
        </a:p>
      </dsp:txBody>
      <dsp:txXfrm>
        <a:off x="992940" y="1586953"/>
        <a:ext cx="1861764" cy="1551470"/>
      </dsp:txXfrm>
    </dsp:sp>
    <dsp:sp modelId="{E05443A5-FB87-438F-811E-CC0C7C594AFE}">
      <dsp:nvSpPr>
        <dsp:cNvPr id="0" name=""/>
        <dsp:cNvSpPr/>
      </dsp:nvSpPr>
      <dsp:spPr>
        <a:xfrm>
          <a:off x="281556" y="159601"/>
          <a:ext cx="5858350" cy="58583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0C65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D03A-B301-4015-90AF-1E890C954EFA}">
      <dsp:nvSpPr>
        <dsp:cNvPr id="0" name=""/>
        <dsp:cNvSpPr/>
      </dsp:nvSpPr>
      <dsp:spPr>
        <a:xfrm>
          <a:off x="173764" y="345448"/>
          <a:ext cx="5858350" cy="58583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0C65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A9F6B-0774-49E8-9265-490B94097216}">
      <dsp:nvSpPr>
        <dsp:cNvPr id="0" name=""/>
        <dsp:cNvSpPr/>
      </dsp:nvSpPr>
      <dsp:spPr>
        <a:xfrm>
          <a:off x="65972" y="134879"/>
          <a:ext cx="5858350" cy="58583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0C65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A808A-D0D4-41AC-B94E-7DC52ADD7FC7}">
      <dsp:nvSpPr>
        <dsp:cNvPr id="0" name=""/>
        <dsp:cNvSpPr/>
      </dsp:nvSpPr>
      <dsp:spPr>
        <a:xfrm>
          <a:off x="1403759" y="0"/>
          <a:ext cx="2511340" cy="25115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AB83B-AB27-4B1A-8AAB-C32DF02DF6AD}">
      <dsp:nvSpPr>
        <dsp:cNvPr id="0" name=""/>
        <dsp:cNvSpPr/>
      </dsp:nvSpPr>
      <dsp:spPr>
        <a:xfrm>
          <a:off x="1872306" y="684000"/>
          <a:ext cx="1573304" cy="884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Avenir Next LT Pro Demi" panose="020B0704020202020204" pitchFamily="34" charset="0"/>
            </a:rPr>
            <a:t>Remplir le formulaire d’entretien d’évaluation</a:t>
          </a:r>
        </a:p>
      </dsp:txBody>
      <dsp:txXfrm>
        <a:off x="1872306" y="684000"/>
        <a:ext cx="1573304" cy="884222"/>
      </dsp:txXfrm>
    </dsp:sp>
    <dsp:sp modelId="{A296CE6C-0D36-49DD-AC9B-88005EC10277}">
      <dsp:nvSpPr>
        <dsp:cNvPr id="0" name=""/>
        <dsp:cNvSpPr/>
      </dsp:nvSpPr>
      <dsp:spPr>
        <a:xfrm>
          <a:off x="706086" y="1443285"/>
          <a:ext cx="2511340" cy="25115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C665-7EE2-4120-B7A4-DA3AF63EC014}">
      <dsp:nvSpPr>
        <dsp:cNvPr id="0" name=""/>
        <dsp:cNvSpPr/>
      </dsp:nvSpPr>
      <dsp:spPr>
        <a:xfrm>
          <a:off x="3115822" y="2227793"/>
          <a:ext cx="3001839" cy="980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i="1" kern="1200" dirty="0">
              <a:latin typeface="Avenir Next LT Pro" panose="020B0504020202020204" pitchFamily="34" charset="0"/>
            </a:rPr>
            <a:t>Comment</a:t>
          </a:r>
          <a:r>
            <a:rPr lang="fr-BE" sz="1200" kern="1200" dirty="0">
              <a:latin typeface="Avenir Next LT Pro" panose="020B0504020202020204" pitchFamily="34" charset="0"/>
            </a:rPr>
            <a:t> : par </a:t>
          </a:r>
          <a:r>
            <a:rPr lang="fr-BE" sz="1200" b="1" kern="1200" dirty="0">
              <a:latin typeface="Avenir Next LT Pro" panose="020B0504020202020204" pitchFamily="34" charset="0"/>
            </a:rPr>
            <a:t>recommandé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i="1" kern="1200" dirty="0">
              <a:latin typeface="Avenir Next LT Pro" panose="020B0504020202020204" pitchFamily="34" charset="0"/>
            </a:rPr>
            <a:t>Quand</a:t>
          </a:r>
          <a:r>
            <a:rPr lang="fr-BE" sz="1200" kern="1200" dirty="0">
              <a:latin typeface="Avenir Next LT Pro" panose="020B0504020202020204" pitchFamily="34" charset="0"/>
            </a:rPr>
            <a:t> : dans les 15 jours de l’entretien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>
              <a:solidFill>
                <a:schemeClr val="tx1"/>
              </a:solidFill>
              <a:latin typeface="Avenir Next LT Pro" panose="020B0504020202020204" pitchFamily="34" charset="0"/>
            </a:rPr>
            <a:t>Mentionner les voies de recours en cas de proposition </a:t>
          </a:r>
          <a:r>
            <a:rPr lang="fr-BE" sz="1200" u="sng" kern="1200">
              <a:solidFill>
                <a:schemeClr val="tx1"/>
              </a:solidFill>
              <a:latin typeface="Avenir Next LT Pro" panose="020B0504020202020204" pitchFamily="34" charset="0"/>
            </a:rPr>
            <a:t>réservée ou défavorable</a:t>
          </a:r>
          <a:r>
            <a:rPr lang="fr-BE" sz="1200" kern="1200">
              <a:solidFill>
                <a:srgbClr val="FF0000"/>
              </a:solidFill>
              <a:latin typeface="Avenir Next LT Pro" panose="020B0504020202020204" pitchFamily="34" charset="0"/>
            </a:rPr>
            <a:t>.</a:t>
          </a:r>
        </a:p>
      </dsp:txBody>
      <dsp:txXfrm>
        <a:off x="3115822" y="2227793"/>
        <a:ext cx="3001839" cy="980331"/>
      </dsp:txXfrm>
    </dsp:sp>
    <dsp:sp modelId="{61307D43-3C3B-4522-8CD8-33248A8CE7D5}">
      <dsp:nvSpPr>
        <dsp:cNvPr id="0" name=""/>
        <dsp:cNvSpPr/>
      </dsp:nvSpPr>
      <dsp:spPr>
        <a:xfrm>
          <a:off x="1229148" y="2288404"/>
          <a:ext cx="1401470" cy="70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u="none" kern="1200" dirty="0">
              <a:latin typeface="Avenir Next LT Pro Demi" panose="020B0704020202020204" pitchFamily="34" charset="0"/>
            </a:rPr>
            <a:t>Notifier la </a:t>
          </a:r>
          <a:r>
            <a:rPr lang="fr-BE" sz="1600" u="sng" kern="1200" dirty="0">
              <a:latin typeface="Avenir Next LT Pro Demi" panose="020B0704020202020204" pitchFamily="34" charset="0"/>
            </a:rPr>
            <a:t>proposition</a:t>
          </a:r>
          <a:r>
            <a:rPr lang="fr-BE" sz="1600" u="none" kern="1200" dirty="0">
              <a:latin typeface="Avenir Next LT Pro Demi" panose="020B0704020202020204" pitchFamily="34" charset="0"/>
            </a:rPr>
            <a:t> </a:t>
          </a:r>
          <a:r>
            <a:rPr lang="fr-BE" sz="1600" kern="1200" dirty="0">
              <a:latin typeface="Avenir Next LT Pro Demi" panose="020B0704020202020204" pitchFamily="34" charset="0"/>
            </a:rPr>
            <a:t>d’évaluation</a:t>
          </a:r>
        </a:p>
      </dsp:txBody>
      <dsp:txXfrm>
        <a:off x="1229148" y="2288404"/>
        <a:ext cx="1401470" cy="700662"/>
      </dsp:txXfrm>
    </dsp:sp>
    <dsp:sp modelId="{90E2DBE2-53C4-41EE-AE5C-2F0808C5E2C5}">
      <dsp:nvSpPr>
        <dsp:cNvPr id="0" name=""/>
        <dsp:cNvSpPr/>
      </dsp:nvSpPr>
      <dsp:spPr>
        <a:xfrm>
          <a:off x="1403759" y="2891899"/>
          <a:ext cx="2511340" cy="251159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01C5F-3EFA-404B-9F09-DCABFD3AF693}">
      <dsp:nvSpPr>
        <dsp:cNvPr id="0" name=""/>
        <dsp:cNvSpPr/>
      </dsp:nvSpPr>
      <dsp:spPr>
        <a:xfrm>
          <a:off x="3878977" y="3655583"/>
          <a:ext cx="2654306" cy="101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i="1" kern="1200" dirty="0">
              <a:latin typeface="Avenir Next LT Pro" panose="020B0504020202020204" pitchFamily="34" charset="0"/>
            </a:rPr>
            <a:t>Quand</a:t>
          </a:r>
          <a:r>
            <a:rPr lang="fr-BE" sz="1200" kern="1200" dirty="0">
              <a:latin typeface="Avenir Next LT Pro" panose="020B0504020202020204" pitchFamily="34" charset="0"/>
            </a:rPr>
            <a:t> : dans les 15 jours de la notification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>
              <a:latin typeface="Avenir Next LT Pro" panose="020B0504020202020204" pitchFamily="34" charset="0"/>
            </a:rPr>
            <a:t>En cas de silence de l’agent, la proposition d’évaluation devient </a:t>
          </a:r>
          <a:r>
            <a:rPr lang="fr-BE" sz="1200" b="0" kern="1200" dirty="0">
              <a:latin typeface="Avenir Next LT Pro" panose="020B0504020202020204" pitchFamily="34" charset="0"/>
            </a:rPr>
            <a:t>définitive.</a:t>
          </a:r>
        </a:p>
      </dsp:txBody>
      <dsp:txXfrm>
        <a:off x="3878977" y="3655583"/>
        <a:ext cx="2654306" cy="1019394"/>
      </dsp:txXfrm>
    </dsp:sp>
    <dsp:sp modelId="{6CA956A2-8BAD-4899-9F9B-59E14924E296}">
      <dsp:nvSpPr>
        <dsp:cNvPr id="0" name=""/>
        <dsp:cNvSpPr/>
      </dsp:nvSpPr>
      <dsp:spPr>
        <a:xfrm>
          <a:off x="1958223" y="3801029"/>
          <a:ext cx="1401470" cy="70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Avenir Next LT Pro Demi" panose="020B0704020202020204" pitchFamily="34" charset="0"/>
            </a:rPr>
            <a:t>Remarques éventuelles de l’agent </a:t>
          </a:r>
        </a:p>
      </dsp:txBody>
      <dsp:txXfrm>
        <a:off x="1958223" y="3801029"/>
        <a:ext cx="1401470" cy="700662"/>
      </dsp:txXfrm>
    </dsp:sp>
    <dsp:sp modelId="{6AF113BA-D262-4866-8049-3427EABCE775}">
      <dsp:nvSpPr>
        <dsp:cNvPr id="0" name=""/>
        <dsp:cNvSpPr/>
      </dsp:nvSpPr>
      <dsp:spPr>
        <a:xfrm>
          <a:off x="885097" y="4501692"/>
          <a:ext cx="2157557" cy="215860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E500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15FF9-F292-47CE-91D4-74D4AA6B7384}">
      <dsp:nvSpPr>
        <dsp:cNvPr id="0" name=""/>
        <dsp:cNvSpPr/>
      </dsp:nvSpPr>
      <dsp:spPr>
        <a:xfrm>
          <a:off x="3091635" y="5198849"/>
          <a:ext cx="3451541" cy="1190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>
              <a:latin typeface="Avenir Next LT Pro" panose="020B0504020202020204" pitchFamily="34" charset="0"/>
            </a:rPr>
            <a:t>Après examen des observations de l’agent </a:t>
          </a:r>
          <a:r>
            <a:rPr lang="fr-BE" sz="1200" u="sng" kern="1200" dirty="0">
              <a:latin typeface="Avenir Next LT Pro" panose="020B0504020202020204" pitchFamily="34" charset="0"/>
            </a:rPr>
            <a:t>par l’évaluateur + supérieur hiérarchique</a:t>
          </a:r>
          <a:endParaRPr lang="fr-BE" sz="1200" b="1" kern="1200" dirty="0">
            <a:latin typeface="Avenir Next LT Pro" panose="020B05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i="1" kern="1200" dirty="0">
              <a:latin typeface="Avenir Next LT Pro" panose="020B0504020202020204" pitchFamily="34" charset="0"/>
            </a:rPr>
            <a:t>Quand </a:t>
          </a:r>
          <a:r>
            <a:rPr lang="fr-BE" sz="1200" kern="1200" dirty="0">
              <a:latin typeface="Avenir Next LT Pro" panose="020B0504020202020204" pitchFamily="34" charset="0"/>
            </a:rPr>
            <a:t>: dans les 15 jours de la réception des observations</a:t>
          </a:r>
          <a:endParaRPr lang="fr-BE" sz="1200" b="1" kern="1200" dirty="0">
            <a:latin typeface="Avenir Next LT Pro" panose="020B05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Mentionner les voies de recours en cas d’évaluation </a:t>
          </a:r>
          <a:r>
            <a:rPr lang="fr-BE" sz="1200" u="sng" kern="1200" dirty="0">
              <a:solidFill>
                <a:schemeClr val="tx1"/>
              </a:solidFill>
              <a:latin typeface="Avenir Next LT Pro" panose="020B0504020202020204" pitchFamily="34" charset="0"/>
            </a:rPr>
            <a:t>réservée ou défavorable</a:t>
          </a:r>
          <a:r>
            <a:rPr lang="fr-BE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.</a:t>
          </a:r>
          <a:endParaRPr lang="fr-BE" sz="1200" b="1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3091635" y="5198849"/>
        <a:ext cx="3451541" cy="1190470"/>
      </dsp:txXfrm>
    </dsp:sp>
    <dsp:sp modelId="{9425ACBB-3FAA-4501-8770-78393EE54CE8}">
      <dsp:nvSpPr>
        <dsp:cNvPr id="0" name=""/>
        <dsp:cNvSpPr/>
      </dsp:nvSpPr>
      <dsp:spPr>
        <a:xfrm>
          <a:off x="1257724" y="5246978"/>
          <a:ext cx="1401470" cy="70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0" kern="1200" dirty="0">
              <a:latin typeface="Avenir Next LT Pro Demi" panose="020B0704020202020204" pitchFamily="34" charset="0"/>
            </a:rPr>
            <a:t>Notifier la </a:t>
          </a:r>
          <a:r>
            <a:rPr lang="fr-BE" sz="1600" b="0" i="0" u="sng" kern="1200" dirty="0">
              <a:latin typeface="Avenir Next LT Pro Demi" panose="020B0704020202020204" pitchFamily="34" charset="0"/>
            </a:rPr>
            <a:t>décision</a:t>
          </a:r>
          <a:r>
            <a:rPr lang="fr-BE" sz="1600" b="0" kern="1200" dirty="0">
              <a:latin typeface="Avenir Next LT Pro Demi" panose="020B0704020202020204" pitchFamily="34" charset="0"/>
            </a:rPr>
            <a:t> d’évaluation</a:t>
          </a:r>
        </a:p>
      </dsp:txBody>
      <dsp:txXfrm>
        <a:off x="1257724" y="5246978"/>
        <a:ext cx="1401470" cy="700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DBC13-90DD-4023-900F-747057D25051}">
      <dsp:nvSpPr>
        <dsp:cNvPr id="0" name=""/>
        <dsp:cNvSpPr/>
      </dsp:nvSpPr>
      <dsp:spPr>
        <a:xfrm>
          <a:off x="4195299" y="4568927"/>
          <a:ext cx="5709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061" y="45720"/>
              </a:lnTo>
              <a:lnTo>
                <a:pt x="272061" y="46467"/>
              </a:lnTo>
              <a:lnTo>
                <a:pt x="570931" y="4646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2272D-55A5-447B-8670-8439DE31A353}">
      <dsp:nvSpPr>
        <dsp:cNvPr id="0" name=""/>
        <dsp:cNvSpPr/>
      </dsp:nvSpPr>
      <dsp:spPr>
        <a:xfrm>
          <a:off x="4163858" y="2168401"/>
          <a:ext cx="589402" cy="77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531" y="0"/>
              </a:lnTo>
              <a:lnTo>
                <a:pt x="290531" y="772426"/>
              </a:lnTo>
              <a:lnTo>
                <a:pt x="589402" y="7724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7EF2D-0689-4369-A578-E063A81B1D84}">
      <dsp:nvSpPr>
        <dsp:cNvPr id="0" name=""/>
        <dsp:cNvSpPr/>
      </dsp:nvSpPr>
      <dsp:spPr>
        <a:xfrm>
          <a:off x="4163858" y="1249579"/>
          <a:ext cx="587309" cy="918822"/>
        </a:xfrm>
        <a:custGeom>
          <a:avLst/>
          <a:gdLst/>
          <a:ahLst/>
          <a:cxnLst/>
          <a:rect l="0" t="0" r="0" b="0"/>
          <a:pathLst>
            <a:path>
              <a:moveTo>
                <a:pt x="0" y="918822"/>
              </a:moveTo>
              <a:lnTo>
                <a:pt x="288439" y="918822"/>
              </a:lnTo>
              <a:lnTo>
                <a:pt x="288439" y="0"/>
              </a:lnTo>
              <a:lnTo>
                <a:pt x="587309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682F2-C742-4528-9CA5-519379FC2A3F}">
      <dsp:nvSpPr>
        <dsp:cNvPr id="0" name=""/>
        <dsp:cNvSpPr/>
      </dsp:nvSpPr>
      <dsp:spPr>
        <a:xfrm>
          <a:off x="12849" y="1463487"/>
          <a:ext cx="4151009" cy="1409828"/>
        </a:xfrm>
        <a:prstGeom prst="rect">
          <a:avLst/>
        </a:prstGeom>
        <a:solidFill>
          <a:srgbClr val="E50046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u="none" kern="1200" dirty="0">
              <a:latin typeface="Avenir Next LT Pro Demi" panose="020B0704020202020204" pitchFamily="34" charset="0"/>
            </a:rPr>
            <a:t>Évaluation réservée ou défavorable </a:t>
          </a:r>
        </a:p>
      </dsp:txBody>
      <dsp:txXfrm>
        <a:off x="12849" y="1463487"/>
        <a:ext cx="4151009" cy="1409828"/>
      </dsp:txXfrm>
    </dsp:sp>
    <dsp:sp modelId="{8954B624-7455-4E6B-938E-8102BF99E798}">
      <dsp:nvSpPr>
        <dsp:cNvPr id="0" name=""/>
        <dsp:cNvSpPr/>
      </dsp:nvSpPr>
      <dsp:spPr>
        <a:xfrm>
          <a:off x="4751168" y="747299"/>
          <a:ext cx="3429267" cy="1004560"/>
        </a:xfrm>
        <a:prstGeom prst="rect">
          <a:avLst/>
        </a:prstGeom>
        <a:solidFill>
          <a:srgbClr val="FBDBE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Avis favorable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</a:t>
          </a: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 transmis au comité de direction pour décision finale</a:t>
          </a:r>
          <a:endParaRPr lang="en-US" sz="1800" kern="1200" dirty="0">
            <a:solidFill>
              <a:schemeClr val="tx1"/>
            </a:solidFill>
            <a:latin typeface="Avenir Next LT Pro Demi" panose="020B0704020202020204" pitchFamily="34" charset="0"/>
          </a:endParaRPr>
        </a:p>
      </dsp:txBody>
      <dsp:txXfrm>
        <a:off x="4751168" y="747299"/>
        <a:ext cx="3429267" cy="1004560"/>
      </dsp:txXfrm>
    </dsp:sp>
    <dsp:sp modelId="{3A3E9E25-6A8D-4CE0-AD2A-3A599C9713F4}">
      <dsp:nvSpPr>
        <dsp:cNvPr id="0" name=""/>
        <dsp:cNvSpPr/>
      </dsp:nvSpPr>
      <dsp:spPr>
        <a:xfrm>
          <a:off x="4753260" y="2110862"/>
          <a:ext cx="3444390" cy="1659931"/>
        </a:xfrm>
        <a:prstGeom prst="rect">
          <a:avLst/>
        </a:prstGeom>
        <a:solidFill>
          <a:srgbClr val="FBDBE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Annulation </a:t>
          </a:r>
          <a:r>
            <a:rPr lang="fr-BE" sz="20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de l’évaluation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</a:t>
          </a: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 collège d’évaluateurs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chemeClr val="tx1"/>
              </a:solidFill>
              <a:latin typeface="Avenir Next LT Pro" panose="020B0504020202020204" pitchFamily="34" charset="0"/>
            </a:rPr>
            <a:t>(= supérieur hiérarchique direct de l’agent + supérieur de celui-ci)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solidFill>
                <a:schemeClr val="tx1"/>
              </a:solidFill>
              <a:latin typeface="Avenir Next LT Pro" panose="020B0504020202020204" pitchFamily="34" charset="0"/>
              <a:sym typeface="Wingdings" panose="05000000000000000000" pitchFamily="2" charset="2"/>
            </a:rPr>
            <a:t> </a:t>
          </a: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nouvelle évaluation</a:t>
          </a:r>
          <a:endParaRPr lang="en-US" sz="1800" kern="1200" dirty="0">
            <a:solidFill>
              <a:schemeClr val="tx1"/>
            </a:solidFill>
            <a:latin typeface="Avenir Next LT Pro Demi" panose="020B0704020202020204" pitchFamily="34" charset="0"/>
          </a:endParaRPr>
        </a:p>
      </dsp:txBody>
      <dsp:txXfrm>
        <a:off x="4753260" y="2110862"/>
        <a:ext cx="3444390" cy="1659931"/>
      </dsp:txXfrm>
    </dsp:sp>
    <dsp:sp modelId="{520453C0-D7C1-468A-8139-DF4C9C408138}">
      <dsp:nvSpPr>
        <dsp:cNvPr id="0" name=""/>
        <dsp:cNvSpPr/>
      </dsp:nvSpPr>
      <dsp:spPr>
        <a:xfrm>
          <a:off x="23668" y="3758137"/>
          <a:ext cx="4171631" cy="1713020"/>
        </a:xfrm>
        <a:prstGeom prst="rect">
          <a:avLst/>
        </a:prstGeom>
        <a:solidFill>
          <a:srgbClr val="E50046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u="none" kern="1200" dirty="0">
              <a:latin typeface="Avenir Next LT Pro Demi" panose="020B0704020202020204" pitchFamily="34" charset="0"/>
            </a:rPr>
            <a:t>Proposition de licenciement pour inaptitude professionnelle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latin typeface="Avenir Next LT Pro Demi" panose="020B0704020202020204" pitchFamily="34" charset="0"/>
            </a:rPr>
            <a:t>(uniquement pour les statutaires)</a:t>
          </a:r>
          <a:endParaRPr lang="en-US" sz="1800" kern="1200" dirty="0">
            <a:latin typeface="Avenir Next LT Pro Demi" panose="020B0704020202020204" pitchFamily="34" charset="0"/>
          </a:endParaRPr>
        </a:p>
      </dsp:txBody>
      <dsp:txXfrm>
        <a:off x="23668" y="3758137"/>
        <a:ext cx="4171631" cy="1713020"/>
      </dsp:txXfrm>
    </dsp:sp>
    <dsp:sp modelId="{5E36CA6D-564E-447E-A9E3-DC137B98C227}">
      <dsp:nvSpPr>
        <dsp:cNvPr id="0" name=""/>
        <dsp:cNvSpPr/>
      </dsp:nvSpPr>
      <dsp:spPr>
        <a:xfrm>
          <a:off x="4766231" y="4154992"/>
          <a:ext cx="3400635" cy="920806"/>
        </a:xfrm>
        <a:prstGeom prst="rect">
          <a:avLst/>
        </a:prstGeom>
        <a:solidFill>
          <a:srgbClr val="FBDBE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Avis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  <a:sym typeface="Wingdings" panose="05000000000000000000" pitchFamily="2" charset="2"/>
            </a:rPr>
            <a:t> </a:t>
          </a:r>
          <a:r>
            <a:rPr lang="fr-BE" sz="1800" kern="1200" dirty="0">
              <a:solidFill>
                <a:schemeClr val="tx1"/>
              </a:solidFill>
              <a:latin typeface="Avenir Next LT Pro Demi" panose="020B0704020202020204" pitchFamily="34" charset="0"/>
            </a:rPr>
            <a:t>Gouvernement pour décision finale</a:t>
          </a:r>
          <a:endParaRPr lang="en-US" sz="1800" kern="1200" dirty="0">
            <a:solidFill>
              <a:schemeClr val="tx1"/>
            </a:solidFill>
            <a:latin typeface="Avenir Next LT Pro Demi" panose="020B0704020202020204" pitchFamily="34" charset="0"/>
          </a:endParaRPr>
        </a:p>
      </dsp:txBody>
      <dsp:txXfrm>
        <a:off x="4766231" y="4154992"/>
        <a:ext cx="3400635" cy="920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236A80-ED59-BF4A-B7EC-EBC605435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3626D-CC60-6E45-9AB2-2D6C44C0D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556E-E039-7F47-AA51-B5059C2E6546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43E2FC-B030-1146-B978-797870E4F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D81356-E6A7-5446-B709-1FB84CE91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E5963-6DD5-C341-B7C6-F9FBA451F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63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6990-6E80-2E40-8E25-9B0DD79B8B6A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DD2D-44F3-674E-B8ED-FDDCE721F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6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6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4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fr-BE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45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4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5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0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6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fr-BE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4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1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3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4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3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3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8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09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33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6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8DD2D-44F3-674E-B8ED-FDDCE721F1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7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CE20C-B23B-400C-1931-D909BDA8F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1E82AA-3E16-03A8-5F1A-A8B1A59D4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B1B3C-10DD-26B2-612E-2C785D7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046D3-FF43-AF79-13F0-3D351F0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8840C-C749-F24E-13FA-7B28D2C4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8140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6AF18-8C41-13F3-F478-433C85A0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82A831-06F6-45CD-3D7F-7A74475D9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4827D-25DA-9500-BE6E-77591D3A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72B84-EB7F-6882-1BB3-E837A8D8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9B869-07A8-23AE-7422-A3EAF199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6954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285AB6-990C-97B9-48BF-E56E65955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BE88BA-C89A-6D78-978D-4A9F1AE5B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BC4C7-5331-5E18-B6E1-AA45ADD5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12FBA-D5F7-300C-9137-B78581B9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16C29-C7DD-9896-8EB1-A2538680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8240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Dis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74552" y="74551"/>
            <a:ext cx="6857997" cy="6708894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64" y="825742"/>
            <a:ext cx="3831332" cy="169879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rgbClr val="E50046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35225-F5D3-40A6-BA34-9C34B74053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7318" y="2515014"/>
            <a:ext cx="6708775" cy="1209451"/>
          </a:xfrm>
        </p:spPr>
        <p:txBody>
          <a:bodyPr anchor="b">
            <a:normAutofit/>
          </a:bodyPr>
          <a:lstStyle>
            <a:lvl1pPr>
              <a:lnSpc>
                <a:spcPts val="4400"/>
              </a:lnSpc>
              <a:defRPr sz="4400" b="1" i="0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7318" y="4063801"/>
            <a:ext cx="6708775" cy="969963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930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5106" y="2347441"/>
            <a:ext cx="5599094" cy="1500187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Nom de la section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5105" y="3988901"/>
            <a:ext cx="5599095" cy="192957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Bref résumé de la section ou sous-titre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ACD5BA0-D4E1-4DFF-8E4F-01FC70DCB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6000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35C46EAC-BE9A-4659-934F-99AA2E6E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0219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Idée_Image_Dispo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238" y="1709683"/>
            <a:ext cx="3219314" cy="3438633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9250" y="1"/>
            <a:ext cx="803275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5DCB94-1961-4CA1-A2F5-E49DEB77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44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Idée_Image_Dispo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3235569"/>
            <a:ext cx="9772268" cy="1228411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(image)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3" y="4642339"/>
            <a:ext cx="9772267" cy="1678074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DE084183-85BA-489E-9785-0B0D44D864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15996" y="897210"/>
            <a:ext cx="2160000" cy="2160000"/>
          </a:xfrm>
          <a:prstGeom prst="ellipse">
            <a:avLst/>
          </a:prstGeom>
          <a:noFill/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6219E70-7F92-4E3C-BFA1-051DE171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0"/>
            <a:ext cx="12192000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921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541" y="597805"/>
            <a:ext cx="9481512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5400" y="4854509"/>
            <a:ext cx="3160281" cy="140568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998A1-7DA6-473F-BE4E-214C3979DA2D}"/>
              </a:ext>
            </a:extLst>
          </p:cNvPr>
          <p:cNvSpPr/>
          <p:nvPr userDrawn="1"/>
        </p:nvSpPr>
        <p:spPr>
          <a:xfrm>
            <a:off x="1355541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15859" y="4854508"/>
            <a:ext cx="3160281" cy="13883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76319" y="4871857"/>
            <a:ext cx="3160281" cy="138833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84A822-E86F-4FA3-ABE7-E482B27450A1}"/>
              </a:ext>
            </a:extLst>
          </p:cNvPr>
          <p:cNvSpPr/>
          <p:nvPr userDrawn="1"/>
        </p:nvSpPr>
        <p:spPr>
          <a:xfrm>
            <a:off x="5016000" y="2345591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AE1E6C1-C59F-4A52-BBB9-77D255A615D8}"/>
              </a:ext>
            </a:extLst>
          </p:cNvPr>
          <p:cNvSpPr/>
          <p:nvPr userDrawn="1"/>
        </p:nvSpPr>
        <p:spPr>
          <a:xfrm>
            <a:off x="8676459" y="2345591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3B4AA4FC-8D31-4EC1-9A44-41F3F56F2F3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355540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3F72DA78-43D3-4D62-9779-BF47AED63E6F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5016000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773620E6-8F95-4F0C-9D14-6D34A2A7CDDA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8676459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F78D9964-5761-4B64-B683-526DA75ED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18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12238182" cy="369662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56" y="561524"/>
            <a:ext cx="10953393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988" y="4725666"/>
            <a:ext cx="2616388" cy="15708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A85755-EBCC-496C-89F5-3CD3A0791222}"/>
              </a:ext>
            </a:extLst>
          </p:cNvPr>
          <p:cNvSpPr/>
          <p:nvPr userDrawn="1"/>
        </p:nvSpPr>
        <p:spPr>
          <a:xfrm>
            <a:off x="9568252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9345" y="4725666"/>
            <a:ext cx="2616387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4703" y="4725666"/>
            <a:ext cx="2616386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341626" y="4725665"/>
            <a:ext cx="2616386" cy="15708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09D803-6A2B-481A-A379-B90225CA8495}"/>
              </a:ext>
            </a:extLst>
          </p:cNvPr>
          <p:cNvSpPr/>
          <p:nvPr userDrawn="1"/>
        </p:nvSpPr>
        <p:spPr>
          <a:xfrm>
            <a:off x="6532896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2014678-F651-4AD7-8EE1-3F6C5BFA4482}"/>
              </a:ext>
            </a:extLst>
          </p:cNvPr>
          <p:cNvSpPr/>
          <p:nvPr userDrawn="1"/>
        </p:nvSpPr>
        <p:spPr>
          <a:xfrm>
            <a:off x="462182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CE9DAE-7E64-4372-9BB1-F5F3C0440A81}"/>
              </a:ext>
            </a:extLst>
          </p:cNvPr>
          <p:cNvSpPr/>
          <p:nvPr userDrawn="1"/>
        </p:nvSpPr>
        <p:spPr>
          <a:xfrm>
            <a:off x="3497539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F2F23F1B-A836-44E9-9615-9F5202A346A9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462182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e l'image en ligne 4">
            <a:extLst>
              <a:ext uri="{FF2B5EF4-FFF2-40B4-BE49-F238E27FC236}">
                <a16:creationId xmlns:a16="http://schemas.microsoft.com/office/drawing/2014/main" id="{3D81C850-53B0-40C6-A74B-624EFDDBE59D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3497539" y="2349000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7F7C0AAC-7695-413C-B159-E29144B464D1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6543841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1160C09D-4FD7-4661-8475-316D08D044AC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9591361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6A639416-66DC-42E8-B27B-85610CB52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11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bg>
      <p:bgPr>
        <a:solidFill>
          <a:srgbClr val="FBD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1814546"/>
            <a:ext cx="4249365" cy="2630994"/>
          </a:xfrm>
        </p:spPr>
        <p:txBody>
          <a:bodyPr/>
          <a:lstStyle>
            <a:lvl1pPr>
              <a:lnSpc>
                <a:spcPts val="4400"/>
              </a:lnSpc>
              <a:defRPr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706CF87-32D5-4DD3-8CD3-B743544A5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8644" y="1079703"/>
            <a:ext cx="6032500" cy="510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F38850-52C0-6E46-B28F-A3EAE1BCCE17}"/>
              </a:ext>
            </a:extLst>
          </p:cNvPr>
          <p:cNvCxnSpPr>
            <a:cxnSpLocks/>
          </p:cNvCxnSpPr>
          <p:nvPr userDrawn="1"/>
        </p:nvCxnSpPr>
        <p:spPr>
          <a:xfrm>
            <a:off x="51084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3F76229-AD92-402A-873B-02703BDAD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1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Idées_Logo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41" y="1709683"/>
            <a:ext cx="3711683" cy="3438633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5 idées (icônes)</a:t>
            </a:r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A99CE92-506B-4A5A-ACC9-DEB93BCAD6E8}"/>
              </a:ext>
            </a:extLst>
          </p:cNvPr>
          <p:cNvSpPr/>
          <p:nvPr userDrawn="1"/>
        </p:nvSpPr>
        <p:spPr>
          <a:xfrm>
            <a:off x="4786424" y="58707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111AEE-90A3-4433-B8DD-2308EBA9ABCC}"/>
              </a:ext>
            </a:extLst>
          </p:cNvPr>
          <p:cNvSpPr/>
          <p:nvPr userDrawn="1"/>
        </p:nvSpPr>
        <p:spPr>
          <a:xfrm>
            <a:off x="4786424" y="1783036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927B4F-59E8-4B73-BCE1-C1F46FD082E3}"/>
              </a:ext>
            </a:extLst>
          </p:cNvPr>
          <p:cNvSpPr/>
          <p:nvPr userDrawn="1"/>
        </p:nvSpPr>
        <p:spPr>
          <a:xfrm>
            <a:off x="4786424" y="297899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5E679B-B4F8-4F01-B87D-9175887908C4}"/>
              </a:ext>
            </a:extLst>
          </p:cNvPr>
          <p:cNvSpPr/>
          <p:nvPr userDrawn="1"/>
        </p:nvSpPr>
        <p:spPr>
          <a:xfrm>
            <a:off x="4786424" y="417496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FFAB3F8-8A04-49DA-B04A-30657B1A56CA}"/>
              </a:ext>
            </a:extLst>
          </p:cNvPr>
          <p:cNvSpPr/>
          <p:nvPr userDrawn="1"/>
        </p:nvSpPr>
        <p:spPr>
          <a:xfrm>
            <a:off x="4786424" y="5370927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50348" y="58707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50348" y="1756032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348" y="2955371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50348" y="4144584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0348" y="534392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e l'image en ligne 4">
            <a:extLst>
              <a:ext uri="{FF2B5EF4-FFF2-40B4-BE49-F238E27FC236}">
                <a16:creationId xmlns:a16="http://schemas.microsoft.com/office/drawing/2014/main" id="{AEE77D7F-DCF0-4ED0-9869-2DFBED10D763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4785261" y="58707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4" name="Espace réservé de l'image en ligne 4">
            <a:extLst>
              <a:ext uri="{FF2B5EF4-FFF2-40B4-BE49-F238E27FC236}">
                <a16:creationId xmlns:a16="http://schemas.microsoft.com/office/drawing/2014/main" id="{48291066-C336-41D4-BD3F-FEC90BE4595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4785261" y="175603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5" name="Espace réservé de l'image en ligne 4">
            <a:extLst>
              <a:ext uri="{FF2B5EF4-FFF2-40B4-BE49-F238E27FC236}">
                <a16:creationId xmlns:a16="http://schemas.microsoft.com/office/drawing/2014/main" id="{4D9EBF5E-1E27-49BA-8A6D-5431BC72996A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4789569" y="300937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6" name="Espace réservé de l'image en ligne 4">
            <a:extLst>
              <a:ext uri="{FF2B5EF4-FFF2-40B4-BE49-F238E27FC236}">
                <a16:creationId xmlns:a16="http://schemas.microsoft.com/office/drawing/2014/main" id="{7538C263-0E3C-4BA8-A228-E8EA34909F2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785261" y="4174963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7" name="Espace réservé de l'image en ligne 4">
            <a:extLst>
              <a:ext uri="{FF2B5EF4-FFF2-40B4-BE49-F238E27FC236}">
                <a16:creationId xmlns:a16="http://schemas.microsoft.com/office/drawing/2014/main" id="{65BBDBA9-135B-46CB-9375-2BA18A39F76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785261" y="534054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EA89FF21-481E-4BA0-90C1-85B8E6CD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2F779-81DD-EBB8-BB4D-2DF2CFA9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8A1573-30C1-E14A-948E-33CE7243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ADDBB9-6DC8-0D86-4F59-3E77DD59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0932F9-E0F7-0A4C-B66A-403DB7C1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B0657-BE83-CB1E-0493-637C2D9A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7361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12192000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8296" y="5141190"/>
            <a:ext cx="4524715" cy="128797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38991" y="5141190"/>
            <a:ext cx="4524715" cy="12879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7DCB05A-01F3-44A9-8483-D34F1B1A52BB}"/>
              </a:ext>
            </a:extLst>
          </p:cNvPr>
          <p:cNvSpPr/>
          <p:nvPr userDrawn="1"/>
        </p:nvSpPr>
        <p:spPr>
          <a:xfrm>
            <a:off x="7361350" y="1989000"/>
            <a:ext cx="288000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0978-97A8-43E1-988D-963341DA5286}"/>
              </a:ext>
            </a:extLst>
          </p:cNvPr>
          <p:cNvSpPr/>
          <p:nvPr userDrawn="1"/>
        </p:nvSpPr>
        <p:spPr>
          <a:xfrm>
            <a:off x="1950651" y="1989000"/>
            <a:ext cx="288000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D270A2F-3A40-4CC5-9926-6263454C2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1808" y="356013"/>
            <a:ext cx="9382405" cy="9979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(icônes)</a:t>
            </a:r>
            <a:endParaRPr lang="fr-BE"/>
          </a:p>
        </p:txBody>
      </p:sp>
      <p:sp>
        <p:nvSpPr>
          <p:cNvPr id="5" name="Espace réservé de l'image en ligne 4">
            <a:extLst>
              <a:ext uri="{FF2B5EF4-FFF2-40B4-BE49-F238E27FC236}">
                <a16:creationId xmlns:a16="http://schemas.microsoft.com/office/drawing/2014/main" id="{668D88B3-B63E-474A-BD2A-97362F5832D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950650" y="1989000"/>
            <a:ext cx="2880001" cy="2880000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Espace réservé de l'image en ligne 4">
            <a:extLst>
              <a:ext uri="{FF2B5EF4-FFF2-40B4-BE49-F238E27FC236}">
                <a16:creationId xmlns:a16="http://schemas.microsoft.com/office/drawing/2014/main" id="{EFD2B01F-A257-4E7E-81C7-DD11AF52595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361349" y="1989000"/>
            <a:ext cx="2879999" cy="288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FC4C3E97-DCC6-4E7E-BE8F-73567303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0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Idée_Image_Dispo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7354" y="1709683"/>
            <a:ext cx="3219314" cy="3438633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3275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007E37-BF95-4C5A-B3B0-F66C29C05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061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12238182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FB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8296" y="5141190"/>
            <a:ext cx="4524715" cy="128797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38991" y="5141190"/>
            <a:ext cx="4524715" cy="12879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AA4CD97-CB09-4C93-B7FB-1D8922C245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0654" y="1989000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9" name="Espace réservé pour une image  8">
            <a:extLst>
              <a:ext uri="{FF2B5EF4-FFF2-40B4-BE49-F238E27FC236}">
                <a16:creationId xmlns:a16="http://schemas.microsoft.com/office/drawing/2014/main" id="{97DE8E52-C236-47EF-9432-EB82E79EB3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1346" y="1989000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D81B6A2-EDFA-4D85-823C-0ACE03CF1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1808" y="356013"/>
            <a:ext cx="9382405" cy="9979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(images)</a:t>
            </a:r>
            <a:endParaRPr lang="fr-BE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0484043D-3743-4C34-B366-6714C1E31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61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12238182" cy="369662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56" y="561524"/>
            <a:ext cx="10953393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988" y="4725666"/>
            <a:ext cx="2616388" cy="15708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9345" y="4725666"/>
            <a:ext cx="2616387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4703" y="4725666"/>
            <a:ext cx="2616386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341626" y="4725665"/>
            <a:ext cx="2616386" cy="15708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858821FB-12C3-480C-91B5-3EC9C7F8A3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2182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AA0B1524-F68E-4042-A4E6-EC342452CC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97538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739781D2-6261-4DA6-8A65-4EDA45922B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96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9D21D34C-9759-40F5-B2C2-AF903CE58E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68254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1A7E2A7D-436C-4C10-9296-4FD1626F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13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_Dis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74552" y="74551"/>
            <a:ext cx="6857997" cy="6708894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64" y="825742"/>
            <a:ext cx="3831332" cy="169879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rgbClr val="E50046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rgbClr val="E50046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6349" y="41757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rgbClr val="E5004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9DFC3-8C9C-40E5-8DF1-4AD7E7788CDF}"/>
              </a:ext>
            </a:extLst>
          </p:cNvPr>
          <p:cNvSpPr txBox="1"/>
          <p:nvPr userDrawn="1"/>
        </p:nvSpPr>
        <p:spPr>
          <a:xfrm>
            <a:off x="4837318" y="2374137"/>
            <a:ext cx="670877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rgbClr val="E50046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rgbClr val="E50046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rgbClr val="E50046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C46DE48-2CD6-42C1-9377-B38A50E34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6348" y="4603838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614B6D9B-C0AE-475B-AA9E-4B5C22DE8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6347" y="5035223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67D6A8A-CA9A-4958-87A4-3560D9AE0057}"/>
              </a:ext>
            </a:extLst>
          </p:cNvPr>
          <p:cNvSpPr/>
          <p:nvPr userDrawn="1"/>
        </p:nvSpPr>
        <p:spPr>
          <a:xfrm>
            <a:off x="4837318" y="415189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030AEA7-C5F4-49CB-9E5E-6D71AC5B528A}"/>
              </a:ext>
            </a:extLst>
          </p:cNvPr>
          <p:cNvSpPr/>
          <p:nvPr userDrawn="1"/>
        </p:nvSpPr>
        <p:spPr>
          <a:xfrm>
            <a:off x="4837318" y="4581624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4676370-5517-47DF-9DC9-436F808C9532}"/>
              </a:ext>
            </a:extLst>
          </p:cNvPr>
          <p:cNvSpPr/>
          <p:nvPr userDrawn="1"/>
        </p:nvSpPr>
        <p:spPr>
          <a:xfrm>
            <a:off x="4837318" y="5011351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Graphique 8" descr="Utilisateur contour">
            <a:extLst>
              <a:ext uri="{FF2B5EF4-FFF2-40B4-BE49-F238E27FC236}">
                <a16:creationId xmlns:a16="http://schemas.microsoft.com/office/drawing/2014/main" id="{DD294D12-81B5-4140-9320-DE5DA8B7D2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9318" y="4223897"/>
            <a:ext cx="216000" cy="216000"/>
          </a:xfrm>
          <a:prstGeom prst="rect">
            <a:avLst/>
          </a:prstGeom>
        </p:spPr>
      </p:pic>
      <p:pic>
        <p:nvPicPr>
          <p:cNvPr id="11" name="Graphique 10" descr="Téléphone à haut-parleur contour">
            <a:extLst>
              <a:ext uri="{FF2B5EF4-FFF2-40B4-BE49-F238E27FC236}">
                <a16:creationId xmlns:a16="http://schemas.microsoft.com/office/drawing/2014/main" id="{6D3F11E2-D147-45A9-9141-6AB9209B0D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9318" y="4652131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CC94387D-06F0-477D-97E4-994AB4FF00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9318" y="508138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38600" cy="1790700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1790700"/>
            <a:ext cx="3492000" cy="3492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11975718" y="6641716"/>
            <a:ext cx="218660" cy="213906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B175030-73C0-49A2-B925-49922E1DF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178" y="1790699"/>
            <a:ext cx="5596035" cy="1419031"/>
          </a:xfrm>
        </p:spPr>
        <p:txBody>
          <a:bodyPr anchor="b">
            <a:normAutofit/>
          </a:bodyPr>
          <a:lstStyle>
            <a:lvl1pPr>
              <a:lnSpc>
                <a:spcPts val="4800"/>
              </a:lnSpc>
              <a:defRPr sz="48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27EEA11-CE54-4DE4-8773-C73D241F6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4178" y="3540195"/>
            <a:ext cx="5596035" cy="174250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00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3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5199" y="1"/>
            <a:ext cx="5176801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1234993" y="529239"/>
            <a:ext cx="54912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1234991" y="3008914"/>
            <a:ext cx="54912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3112850" y="360001"/>
            <a:ext cx="3613345" cy="26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4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23BBC2-9AF1-477E-8990-D383427AF8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86" y="2015762"/>
            <a:ext cx="5596035" cy="1419031"/>
          </a:xfrm>
        </p:spPr>
        <p:txBody>
          <a:bodyPr anchor="b">
            <a:normAutofit/>
          </a:bodyPr>
          <a:lstStyle>
            <a:lvl1pPr>
              <a:lnSpc>
                <a:spcPts val="4800"/>
              </a:lnSpc>
              <a:defRPr sz="48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2621B7F-B5FC-4C87-B3FB-B25227C0A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86" y="3765258"/>
            <a:ext cx="5596035" cy="174250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Intervenants ou 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2850" y="628601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2849" y="954694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Département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68D856C-5888-435B-8D81-5F4358C66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99" y="5942042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198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leinE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D5988A1-EB97-47AF-9D65-CC44A8F8A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70705-9942-4A8F-BA55-60230F98A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156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204" y="443590"/>
            <a:ext cx="10721591" cy="912937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18000"/>
            <a:ext cx="12192000" cy="5040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67A6B-555D-4DE0-90EC-A8B202E09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04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Logo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3235569"/>
            <a:ext cx="9772268" cy="1228411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(icône)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3" y="4642339"/>
            <a:ext cx="9772267" cy="1678074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934280F-9BCF-4636-9F66-2995C3B7124C}"/>
              </a:ext>
            </a:extLst>
          </p:cNvPr>
          <p:cNvSpPr/>
          <p:nvPr userDrawn="1"/>
        </p:nvSpPr>
        <p:spPr>
          <a:xfrm>
            <a:off x="5196000" y="125721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3" name="Espace réservé de l'image en ligne 2">
            <a:extLst>
              <a:ext uri="{FF2B5EF4-FFF2-40B4-BE49-F238E27FC236}">
                <a16:creationId xmlns:a16="http://schemas.microsoft.com/office/drawing/2014/main" id="{9ABB37CD-2129-43EC-A8C3-983BCB77142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5054596" y="1160260"/>
            <a:ext cx="2082800" cy="1993900"/>
          </a:xfrm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2943FCD-878F-4898-8CE5-FE870CD72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7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CDEB7-CD2C-C0C3-E61B-9BA8D0B9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A5788-96E0-67BF-E5BA-47A9BA0F3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4EC08-5FC3-3539-D50C-5864253B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78866-5306-A112-8249-56C9DE22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4B8A0-84E4-A3AC-1D29-C6D8E17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956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-1"/>
            <a:ext cx="12192000" cy="46121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FB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541" y="597805"/>
            <a:ext cx="9481512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7861" y="4854509"/>
            <a:ext cx="3160281" cy="140568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15859" y="4863183"/>
            <a:ext cx="3160281" cy="13883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3858" y="4871857"/>
            <a:ext cx="3160281" cy="138833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A0DFA8F-B5EA-44B2-B8A1-A3AF56A62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5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711EE8FA-5C60-423E-84E9-DBDC6627F2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3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E81A4A21-D060-4244-A3DC-7D19B5542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27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A8D54FB-E64C-4871-B28F-FB25420F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4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Idées_Logo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41" y="1709683"/>
            <a:ext cx="2787235" cy="3438633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6 idées (icônes)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90900" y="2474992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73631" y="2474992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556362" y="2474991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90900" y="5612884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73631" y="5612884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201ED78-A92F-4CC1-BAF1-2C662E8FD39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556362" y="5613470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6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17D0950-3D92-4991-BE0B-3D2E3437CAD3}"/>
              </a:ext>
            </a:extLst>
          </p:cNvPr>
          <p:cNvSpPr/>
          <p:nvPr userDrawn="1"/>
        </p:nvSpPr>
        <p:spPr>
          <a:xfrm>
            <a:off x="9721109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046CD2-B9B0-4833-97E0-430EB04A8E26}"/>
              </a:ext>
            </a:extLst>
          </p:cNvPr>
          <p:cNvSpPr/>
          <p:nvPr userDrawn="1"/>
        </p:nvSpPr>
        <p:spPr>
          <a:xfrm>
            <a:off x="9721109" y="362123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B0482CC-8C37-41D3-B94D-C058E441766E}"/>
              </a:ext>
            </a:extLst>
          </p:cNvPr>
          <p:cNvSpPr/>
          <p:nvPr userDrawn="1"/>
        </p:nvSpPr>
        <p:spPr>
          <a:xfrm>
            <a:off x="6938378" y="362123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720878E-0532-4A72-B3B8-FCF037016833}"/>
              </a:ext>
            </a:extLst>
          </p:cNvPr>
          <p:cNvSpPr/>
          <p:nvPr userDrawn="1"/>
        </p:nvSpPr>
        <p:spPr>
          <a:xfrm>
            <a:off x="4155647" y="3620941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674328B-5F76-43CB-81D3-37332DDB3373}"/>
              </a:ext>
            </a:extLst>
          </p:cNvPr>
          <p:cNvSpPr/>
          <p:nvPr userDrawn="1"/>
        </p:nvSpPr>
        <p:spPr>
          <a:xfrm>
            <a:off x="4155647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2D1F91-21F2-4DAC-A9A9-67B935CC6FA8}"/>
              </a:ext>
            </a:extLst>
          </p:cNvPr>
          <p:cNvSpPr/>
          <p:nvPr userDrawn="1"/>
        </p:nvSpPr>
        <p:spPr>
          <a:xfrm>
            <a:off x="6938378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99CA369D-3E3C-49FB-8223-BAC5D97D957C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4155647" y="482754"/>
            <a:ext cx="1800000" cy="1800001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e l'image en ligne 4">
            <a:extLst>
              <a:ext uri="{FF2B5EF4-FFF2-40B4-BE49-F238E27FC236}">
                <a16:creationId xmlns:a16="http://schemas.microsoft.com/office/drawing/2014/main" id="{729C0C14-DF87-4879-AC31-301845D70BD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938377" y="482754"/>
            <a:ext cx="1800001" cy="1800001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AA6D8C91-28EC-4767-8CF4-430621C1B9D5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9721108" y="482754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0" name="Espace réservé de l'image en ligne 4">
            <a:extLst>
              <a:ext uri="{FF2B5EF4-FFF2-40B4-BE49-F238E27FC236}">
                <a16:creationId xmlns:a16="http://schemas.microsoft.com/office/drawing/2014/main" id="{C0941095-FFA1-45BC-9A03-DA4DC3CF50DF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155647" y="3620941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1" name="Espace réservé de l'image en ligne 4">
            <a:extLst>
              <a:ext uri="{FF2B5EF4-FFF2-40B4-BE49-F238E27FC236}">
                <a16:creationId xmlns:a16="http://schemas.microsoft.com/office/drawing/2014/main" id="{9343F258-8BE6-4B7A-B792-12696E42FCBA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6938378" y="3620649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2" name="Espace réservé de l'image en ligne 4">
            <a:extLst>
              <a:ext uri="{FF2B5EF4-FFF2-40B4-BE49-F238E27FC236}">
                <a16:creationId xmlns:a16="http://schemas.microsoft.com/office/drawing/2014/main" id="{6C03B277-5574-4969-81B7-7FECA1097EFF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698649" y="3620649"/>
            <a:ext cx="1822459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3" name="Espace réservé du numéro de diapositive 3">
            <a:extLst>
              <a:ext uri="{FF2B5EF4-FFF2-40B4-BE49-F238E27FC236}">
                <a16:creationId xmlns:a16="http://schemas.microsoft.com/office/drawing/2014/main" id="{3051BC89-6116-424B-8DA2-A554108B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86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&amp;Definition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1634838"/>
            <a:ext cx="9772268" cy="2340004"/>
          </a:xfrm>
        </p:spPr>
        <p:txBody>
          <a:bodyPr anchor="b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Mot – Citation - Concept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5" y="4404050"/>
            <a:ext cx="9772267" cy="163501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0CAFB-CE5B-4EAA-A7C9-48B2FA9E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525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">
    <p:bg>
      <p:bgPr>
        <a:solidFill>
          <a:srgbClr val="FBD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987"/>
            <a:ext cx="10515600" cy="1325563"/>
          </a:xfrm>
        </p:spPr>
        <p:txBody>
          <a:bodyPr anchor="b"/>
          <a:lstStyle>
            <a:lvl1pPr algn="ctr">
              <a:lnSpc>
                <a:spcPts val="4800"/>
              </a:lnSpc>
              <a:defRPr b="1" i="0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822BE9F-D5D5-498F-951F-083DD3FB5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9241412-B679-49DB-9BB1-2E1A4E6A9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B3675ADF-59E5-460F-9402-DE2880011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65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Texte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590"/>
            <a:ext cx="10515600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45" y="2532533"/>
            <a:ext cx="4170801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5256" y="2532533"/>
            <a:ext cx="4170802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5945" y="3604743"/>
            <a:ext cx="4170800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5255" y="3604743"/>
            <a:ext cx="4170799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5597AD89-3891-416C-BB32-13AB2C778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8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ée_Texte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44" y="667590"/>
            <a:ext cx="9764949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45" y="2532533"/>
            <a:ext cx="9764948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5944" y="3444237"/>
            <a:ext cx="9764949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1616EB28-CEFB-4278-B917-6583E9C3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16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1814546"/>
            <a:ext cx="4249365" cy="2630994"/>
          </a:xfrm>
        </p:spPr>
        <p:txBody>
          <a:bodyPr/>
          <a:lstStyle>
            <a:lvl1pPr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D1AAE6-4AE9-4F3B-A560-314366306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600" y="372674"/>
            <a:ext cx="5406215" cy="5282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83A091D8-6DC9-4FB4-B2DC-AC0082DDB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4600" y="995032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873814E-63B5-4E91-847C-3DF34C52E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4598" y="2541443"/>
            <a:ext cx="5406215" cy="5282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DE3302C-8FF4-4AA3-8A6F-6902DDE71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4599" y="3163801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C529BE3-E478-415C-8E11-F6E3889F7B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4598" y="4657730"/>
            <a:ext cx="5406215" cy="528226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3</a:t>
            </a:r>
            <a:endParaRPr lang="fr-BE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86EFF7E-B23F-4101-98D7-AD92BA922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4598" y="5278831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C6D2DB-87AB-454B-B23C-63D5977745B0}"/>
              </a:ext>
            </a:extLst>
          </p:cNvPr>
          <p:cNvCxnSpPr>
            <a:cxnSpLocks/>
          </p:cNvCxnSpPr>
          <p:nvPr userDrawn="1"/>
        </p:nvCxnSpPr>
        <p:spPr>
          <a:xfrm>
            <a:off x="51084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77724895-42A9-4858-B20E-48D688CD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762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Dispo2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114" y="424398"/>
            <a:ext cx="9764949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817F15-DE05-4674-8AAA-36C3EC0A1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5944" y="2373313"/>
            <a:ext cx="9765119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BCE60-57CB-4417-9A8C-DF5C3F18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94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38600" cy="1790700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1790700"/>
            <a:ext cx="3492000" cy="34920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11975718" y="6641716"/>
            <a:ext cx="218660" cy="213906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17EA857-64A7-4638-AA6A-00352C7AB6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3209" y="3796808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3E24DB6B-6114-4848-98B9-3B825AB731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3208" y="4224877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537F8D92-02DE-4F56-9C20-C0543E924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3207" y="4655246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6CAF4D0-F54E-4653-A198-6CB930012413}"/>
              </a:ext>
            </a:extLst>
          </p:cNvPr>
          <p:cNvSpPr/>
          <p:nvPr userDrawn="1"/>
        </p:nvSpPr>
        <p:spPr>
          <a:xfrm>
            <a:off x="6094178" y="3772936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F564F9B-9CAF-4CD6-8448-BF639F383E2C}"/>
              </a:ext>
            </a:extLst>
          </p:cNvPr>
          <p:cNvSpPr/>
          <p:nvPr userDrawn="1"/>
        </p:nvSpPr>
        <p:spPr>
          <a:xfrm>
            <a:off x="6094178" y="4202663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CEA8388-52AE-451F-9E6A-73BC22C556E9}"/>
              </a:ext>
            </a:extLst>
          </p:cNvPr>
          <p:cNvSpPr/>
          <p:nvPr userDrawn="1"/>
        </p:nvSpPr>
        <p:spPr>
          <a:xfrm>
            <a:off x="6094178" y="4631374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70189C17-00F7-4AAD-981A-52E06A416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6178" y="3844936"/>
            <a:ext cx="216000" cy="216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B7488837-77D9-4554-8845-F24AE75C42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6178" y="4273170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92F61C4-BE5C-45EC-99EC-09BD2AFF72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6178" y="4701409"/>
            <a:ext cx="216000" cy="216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BCFCC01-5499-4DFE-B652-88F9CE46B57B}"/>
              </a:ext>
            </a:extLst>
          </p:cNvPr>
          <p:cNvSpPr txBox="1"/>
          <p:nvPr userDrawn="1"/>
        </p:nvSpPr>
        <p:spPr>
          <a:xfrm>
            <a:off x="6094179" y="1937247"/>
            <a:ext cx="47447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42193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3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5199" y="1"/>
            <a:ext cx="5176801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1234993" y="529239"/>
            <a:ext cx="54912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1234991" y="3008914"/>
            <a:ext cx="54912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3112850" y="360001"/>
            <a:ext cx="3613345" cy="26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4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2850" y="628601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2849" y="954694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Département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5996BE37-CE21-4290-BC76-0903820B0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6883" y="4145200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5D88B5A4-68C7-4468-838B-BBF23E477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6882" y="45732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1403C73D-1B1C-4D7F-99F0-C690D97BD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6882" y="50016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CB14B59-084C-445B-BAC3-4521403FDDAF}"/>
              </a:ext>
            </a:extLst>
          </p:cNvPr>
          <p:cNvSpPr/>
          <p:nvPr userDrawn="1"/>
        </p:nvSpPr>
        <p:spPr>
          <a:xfrm>
            <a:off x="1187852" y="412132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DD5B52A-2F8D-4862-B7DB-4748180B5A55}"/>
              </a:ext>
            </a:extLst>
          </p:cNvPr>
          <p:cNvSpPr/>
          <p:nvPr userDrawn="1"/>
        </p:nvSpPr>
        <p:spPr>
          <a:xfrm>
            <a:off x="1187852" y="4551055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4ED18EE-DAE7-43E9-9472-AA8B5B85528C}"/>
              </a:ext>
            </a:extLst>
          </p:cNvPr>
          <p:cNvSpPr/>
          <p:nvPr userDrawn="1"/>
        </p:nvSpPr>
        <p:spPr>
          <a:xfrm>
            <a:off x="1187852" y="4979762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A8426423-8FC7-4240-A0F8-9A50106AE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852" y="4193328"/>
            <a:ext cx="216000" cy="216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271586A6-2518-47AA-8F57-A0A9AF3A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9852" y="4621562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B1DDEEE-5ED3-4BFB-A366-52CC2BBB50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9852" y="5049797"/>
            <a:ext cx="216000" cy="216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AB60149-75CF-46B1-AB40-302BDC68580A}"/>
              </a:ext>
            </a:extLst>
          </p:cNvPr>
          <p:cNvSpPr txBox="1"/>
          <p:nvPr userDrawn="1"/>
        </p:nvSpPr>
        <p:spPr>
          <a:xfrm>
            <a:off x="1187853" y="2285639"/>
            <a:ext cx="47447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21A3245A-0008-40CD-896F-9E319C67D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99" y="5942042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84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3806B-7B44-AFB2-D831-C2725639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D127A-50EC-8788-B38E-9CC27BC22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5091F5-9B09-BBBE-F0D4-D991D6FDE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A43A0F-0CAE-69E9-9197-02ABE86C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D47550-3F01-439B-68AB-82D337EA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AD065C-0C42-FA25-5D3E-2A0A7FE1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9243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3A9C8-3482-46F2-8003-132310DA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e l'image en ligne 3">
            <a:extLst>
              <a:ext uri="{FF2B5EF4-FFF2-40B4-BE49-F238E27FC236}">
                <a16:creationId xmlns:a16="http://schemas.microsoft.com/office/drawing/2014/main" id="{A55276B4-6773-4880-87F2-075FCFB7CF9F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1193800" y="2481263"/>
            <a:ext cx="8751888" cy="3462337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6167372-144C-49AC-94FE-6B57A293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63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0F537-AACA-D5B1-9262-0C9CFC6D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F67129-FFCA-82E3-8E19-19F2529C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C4FD5-DE22-3353-1A35-D58D989B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B76A73-50B9-A8B6-154C-5466753D5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628AAD-D870-B647-4A3E-42E8D35B8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17FD6C-EF6D-4EE1-7495-E665AE15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36555F-9E82-157E-0C42-7913C00A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586172-AA9A-AEBE-9AAF-9C6C2E9A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65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826F1-60C5-CF42-6DDB-6B7655F2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73EEAA-2E93-F059-468C-900EBA4B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B9271E-22E0-2C37-8D64-B7C12066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158589-B73F-AE50-7EC1-806FFDE7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456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76FBB7-DF84-27B5-BC67-F20502A4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003763-BF5B-891B-E0FB-1997A900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8FE1B9-5477-7B40-D433-F324448F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7965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5798-6662-810F-3688-B9C9EDD9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99809-FD6A-2116-C297-7B5DA31B4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1FFD69-5208-F9C9-D4BD-202298E0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20079C-20E5-2B40-8923-C9FA14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3D7D8-7541-855B-3096-FE67D6C3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B6A168-ED32-8448-1CAA-CC4CAD19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697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753D3-B826-E73E-4BFA-353B8113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BFBFE6-2A44-A8DC-5CC0-7BC6069FC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D31E0A-F0FE-36CF-A9D3-EE80CFFDD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E7493-91FE-B9EE-EDFD-D16E120B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3ED6CC-6646-75C7-3AEC-0527D2CC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6FBDD6-D284-35B5-A46B-2314F893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6202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C026FA-8DAD-136E-F766-865938BC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526CD-A26C-F8BF-AD9C-239648DA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C8F22-1D16-8B26-81E0-63E9B4A1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C555-2C71-455A-A444-3CD080975279}" type="datetimeFigureOut">
              <a:rPr lang="fr-BE" smtClean="0"/>
              <a:t>17-03-23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0FA9B-5180-945A-B6B4-893C37F74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C98BB8-FC3E-CE24-0726-90213637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719" r:id="rId25"/>
    <p:sldLayoutId id="2147483720" r:id="rId26"/>
    <p:sldLayoutId id="2147483702" r:id="rId27"/>
    <p:sldLayoutId id="2147483715" r:id="rId28"/>
    <p:sldLayoutId id="2147483710" r:id="rId29"/>
    <p:sldLayoutId id="2147483704" r:id="rId30"/>
    <p:sldLayoutId id="2147483707" r:id="rId31"/>
    <p:sldLayoutId id="2147483709" r:id="rId32"/>
    <p:sldLayoutId id="2147483721" r:id="rId33"/>
    <p:sldLayoutId id="2147483723" r:id="rId34"/>
    <p:sldLayoutId id="2147483724" r:id="rId35"/>
    <p:sldLayoutId id="2147483722" r:id="rId36"/>
    <p:sldLayoutId id="2147483728" r:id="rId37"/>
    <p:sldLayoutId id="2147483730" r:id="rId38"/>
    <p:sldLayoutId id="2147483731" r:id="rId39"/>
    <p:sldLayoutId id="214748373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15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552B7B-EDE4-4B65-BD59-9134C0AD5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BE" b="0" dirty="0"/>
              <a:t>La procédure d’évaluation Rappel du cadre légal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190B3-8177-44A1-8FC1-B8022826A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2050" y="4124325"/>
            <a:ext cx="6574043" cy="909439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/>
              <a:t>Formation « kit de base » des directeurs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8286E-3D03-473F-A658-3105A6B55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SPW Support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8681BB-84B4-4D90-A9C9-99F5EFA32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623" y="5840963"/>
            <a:ext cx="2475213" cy="7734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Département du Support de la fonction publique régionale</a:t>
            </a:r>
          </a:p>
          <a:p>
            <a:pPr marL="0" indent="0">
              <a:buNone/>
            </a:pPr>
            <a:r>
              <a:rPr lang="fr-BE" dirty="0"/>
              <a:t>Direction de la Réglementation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7B592-A11E-49AB-8631-C91AA4C21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22 mars 2023</a:t>
            </a:r>
          </a:p>
        </p:txBody>
      </p:sp>
    </p:spTree>
    <p:extLst>
      <p:ext uri="{BB962C8B-B14F-4D97-AF65-F5344CB8AC3E}">
        <p14:creationId xmlns:p14="http://schemas.microsoft.com/office/powerpoint/2010/main" val="210654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FA431-2CB0-E2E5-D39F-D61E7B30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4. Le </a:t>
            </a:r>
            <a:r>
              <a:rPr lang="fr-BE" dirty="0">
                <a:solidFill>
                  <a:srgbClr val="E50046"/>
                </a:solidFill>
              </a:rPr>
              <a:t>cycle</a:t>
            </a:r>
            <a:r>
              <a:rPr lang="fr-BE" dirty="0"/>
              <a:t> d’évaluation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1E0A335-9930-AC92-A161-B8520C69B16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40183118"/>
              </p:ext>
            </p:extLst>
          </p:nvPr>
        </p:nvGraphicFramePr>
        <p:xfrm>
          <a:off x="5668963" y="234778"/>
          <a:ext cx="6205880" cy="636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C4FD3C-2F14-E021-C56A-BD895E1B3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6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AF9BE-56FE-CA43-E474-0480BC30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79" y="1722039"/>
            <a:ext cx="3829871" cy="3438633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5. L’entretien </a:t>
            </a:r>
            <a:br>
              <a:rPr lang="fr-BE" dirty="0"/>
            </a:br>
            <a:r>
              <a:rPr lang="fr-BE" dirty="0"/>
              <a:t>de </a:t>
            </a:r>
            <a:r>
              <a:rPr lang="fr-BE" dirty="0">
                <a:solidFill>
                  <a:srgbClr val="E50046"/>
                </a:solidFill>
              </a:rPr>
              <a:t>planification</a:t>
            </a:r>
          </a:p>
        </p:txBody>
      </p:sp>
      <p:pic>
        <p:nvPicPr>
          <p:cNvPr id="8" name="Espace réservé pour une image  7" descr="Une image contenant texte, appareil, jauge&#10;&#10;Description générée automatiquement">
            <a:extLst>
              <a:ext uri="{FF2B5EF4-FFF2-40B4-BE49-F238E27FC236}">
                <a16:creationId xmlns:a16="http://schemas.microsoft.com/office/drawing/2014/main" id="{F4CFD072-E02D-D60C-109E-9F86E746A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1018"/>
          <a:stretch>
            <a:fillRect/>
          </a:stretch>
        </p:blipFill>
        <p:spPr>
          <a:xfrm>
            <a:off x="4159250" y="1"/>
            <a:ext cx="8032749" cy="68580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F04A8-5677-E2D4-15DB-384068DD0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24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6A9259B-BCC1-4A0D-DB70-53A564B5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BE"/>
              <a:t>La fixation d’objectifs </a:t>
            </a:r>
            <a:r>
              <a:rPr lang="fr-BE">
                <a:solidFill>
                  <a:srgbClr val="E50046"/>
                </a:solidFill>
              </a:rPr>
              <a:t>SMART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8B29161-8CE0-4867-5255-030B8A341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/>
              <a:t>S</a:t>
            </a:r>
            <a:r>
              <a:rPr lang="fr-BE" dirty="0"/>
              <a:t>pécifiques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BC90451-62C9-21A5-A149-4A38DE31340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fr-BE" b="1" dirty="0"/>
              <a:t>M</a:t>
            </a:r>
            <a:r>
              <a:rPr lang="fr-BE" dirty="0"/>
              <a:t>esurables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C0872F5-8CC3-7CD4-5AF8-1B94000019D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BE" b="1" dirty="0"/>
              <a:t>A</a:t>
            </a:r>
            <a:r>
              <a:rPr lang="fr-BE" dirty="0"/>
              <a:t>cceptables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9C2B2D-55A8-33B2-80E0-CDA8B1EB9A4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r-BE" b="1" dirty="0"/>
              <a:t>R</a:t>
            </a:r>
            <a:r>
              <a:rPr lang="fr-BE" dirty="0"/>
              <a:t>éalistes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7073C84-8B43-4F4E-7B7A-4B1D6967F03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BE" dirty="0"/>
              <a:t>déterminés dans le </a:t>
            </a:r>
            <a:r>
              <a:rPr lang="fr-BE" b="1" dirty="0"/>
              <a:t>T</a:t>
            </a:r>
            <a:r>
              <a:rPr lang="fr-BE" dirty="0"/>
              <a:t>emps</a:t>
            </a:r>
          </a:p>
        </p:txBody>
      </p:sp>
      <p:pic>
        <p:nvPicPr>
          <p:cNvPr id="23" name="Espace réservé de l'image en ligne 22" descr="Mille contour">
            <a:extLst>
              <a:ext uri="{FF2B5EF4-FFF2-40B4-BE49-F238E27FC236}">
                <a16:creationId xmlns:a16="http://schemas.microsoft.com/office/drawing/2014/main" id="{2907EE21-C2D6-ED17-5CAB-4EDBB001B37A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pic>
        <p:nvPicPr>
          <p:cNvPr id="25" name="Espace réservé de l'image en ligne 24" descr="Règle contour">
            <a:extLst>
              <a:ext uri="{FF2B5EF4-FFF2-40B4-BE49-F238E27FC236}">
                <a16:creationId xmlns:a16="http://schemas.microsoft.com/office/drawing/2014/main" id="{9753C2D3-A597-5FE4-0DC4-A81D338699BF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27" name="Espace réservé de l'image en ligne 26" descr="Coche contour">
            <a:extLst>
              <a:ext uri="{FF2B5EF4-FFF2-40B4-BE49-F238E27FC236}">
                <a16:creationId xmlns:a16="http://schemas.microsoft.com/office/drawing/2014/main" id="{99D7C557-7AF9-A1A8-7105-F2A7B1E940F7}"/>
              </a:ext>
            </a:extLst>
          </p:cNvPr>
          <p:cNvPicPr>
            <a:picLocks noGrp="1" noChangeAspect="1"/>
          </p:cNvPicPr>
          <p:nvPr>
            <p:ph type="clipArt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pic>
        <p:nvPicPr>
          <p:cNvPr id="29" name="Espace réservé de l'image en ligne 28" descr="Badge Nouveau contour">
            <a:extLst>
              <a:ext uri="{FF2B5EF4-FFF2-40B4-BE49-F238E27FC236}">
                <a16:creationId xmlns:a16="http://schemas.microsoft.com/office/drawing/2014/main" id="{46155487-B152-EF23-0536-5A0E96BF28DE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pic>
        <p:nvPicPr>
          <p:cNvPr id="31" name="Espace réservé de l'image en ligne 30" descr="Sablier 30% contour">
            <a:extLst>
              <a:ext uri="{FF2B5EF4-FFF2-40B4-BE49-F238E27FC236}">
                <a16:creationId xmlns:a16="http://schemas.microsoft.com/office/drawing/2014/main" id="{406950DF-2DFD-B9EF-75F4-A291401DE7D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/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59761F-39F0-7922-64E9-D5160B5CA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9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9882426-E089-F421-6C99-0FC2D534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296" y="5128833"/>
            <a:ext cx="4524715" cy="1287971"/>
          </a:xfrm>
        </p:spPr>
        <p:txBody>
          <a:bodyPr>
            <a:normAutofit/>
          </a:bodyPr>
          <a:lstStyle/>
          <a:p>
            <a:r>
              <a:rPr lang="fr-BE"/>
              <a:t>Le supérieur hiérarchique du rang A4 au moins </a:t>
            </a:r>
            <a:br>
              <a:rPr lang="fr-BE"/>
            </a:br>
            <a:r>
              <a:rPr lang="fr-BE"/>
              <a:t>dans les services centraux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F5F281-150D-DEF2-347E-EE6C5738975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27780" y="5128833"/>
            <a:ext cx="4940436" cy="1287970"/>
          </a:xfrm>
        </p:spPr>
        <p:txBody>
          <a:bodyPr>
            <a:normAutofit/>
          </a:bodyPr>
          <a:lstStyle/>
          <a:p>
            <a:r>
              <a:rPr lang="fr-BE"/>
              <a:t>Le supérieur hiérarchique du rang A6 ou A5 </a:t>
            </a:r>
            <a:br>
              <a:rPr lang="fr-BE"/>
            </a:br>
            <a:r>
              <a:rPr lang="fr-BE"/>
              <a:t>dans les services extérieurs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CF9D79-A577-B079-F190-06C57DAC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Par le planificateur</a:t>
            </a:r>
            <a:br>
              <a:rPr lang="fr-BE" dirty="0"/>
            </a:br>
            <a:endParaRPr lang="fr-BE" dirty="0"/>
          </a:p>
        </p:txBody>
      </p:sp>
      <p:pic>
        <p:nvPicPr>
          <p:cNvPr id="9" name="Espace réservé de l'image en ligne 8" descr="Bâtiment contour">
            <a:extLst>
              <a:ext uri="{FF2B5EF4-FFF2-40B4-BE49-F238E27FC236}">
                <a16:creationId xmlns:a16="http://schemas.microsoft.com/office/drawing/2014/main" id="{35F8EC24-BCDF-1E6D-015F-063899838989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6565" y="2662881"/>
            <a:ext cx="1440592" cy="1440592"/>
          </a:xfrm>
        </p:spPr>
      </p:pic>
      <p:pic>
        <p:nvPicPr>
          <p:cNvPr id="11" name="Espace réservé de l'image en ligne 10" descr="Maison contour">
            <a:extLst>
              <a:ext uri="{FF2B5EF4-FFF2-40B4-BE49-F238E27FC236}">
                <a16:creationId xmlns:a16="http://schemas.microsoft.com/office/drawing/2014/main" id="{9520DD14-DC61-9ED6-7C23-7D2DF621874B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6765" y="2662881"/>
            <a:ext cx="1440592" cy="1440592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C274D1-BEDF-A954-C986-B561F8BCE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5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661ADD-4299-6098-964B-5F01104B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CEA25DF9-0A00-7D14-2E15-F533A366D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82810"/>
              </p:ext>
            </p:extLst>
          </p:nvPr>
        </p:nvGraphicFramePr>
        <p:xfrm>
          <a:off x="666750" y="600076"/>
          <a:ext cx="10953750" cy="584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625">
                  <a:extLst>
                    <a:ext uri="{9D8B030D-6E8A-4147-A177-3AD203B41FA5}">
                      <a16:colId xmlns:a16="http://schemas.microsoft.com/office/drawing/2014/main" val="476840437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304894937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269184471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1729588701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48087924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792536689"/>
                    </a:ext>
                  </a:extLst>
                </a:gridCol>
              </a:tblGrid>
              <a:tr h="461545">
                <a:tc rowSpan="2" gridSpan="2">
                  <a:txBody>
                    <a:bodyPr/>
                    <a:lstStyle/>
                    <a:p>
                      <a:pPr algn="ctr"/>
                      <a:endParaRPr lang="fr-BE" dirty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</a:endParaRPr>
                    </a:p>
                    <a:p>
                      <a:pPr algn="ctr"/>
                      <a:r>
                        <a:rPr lang="fr-BE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Services centraux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Planificateurs </a:t>
                      </a:r>
                      <a:r>
                        <a:rPr lang="fr-BE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 / </a:t>
                      </a:r>
                      <a:r>
                        <a:rPr lang="fr-BE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Évaluateurs</a:t>
                      </a:r>
                    </a:p>
                    <a:p>
                      <a:pPr algn="ctr"/>
                      <a:endParaRPr lang="fr-BE" sz="1200" dirty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44375"/>
                  </a:ext>
                </a:extLst>
              </a:tr>
              <a:tr h="461545">
                <a:tc gridSpan="2"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CODI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55491"/>
                  </a:ext>
                </a:extLst>
              </a:tr>
              <a:tr h="461545">
                <a:tc rowSpan="4">
                  <a:txBody>
                    <a:bodyPr/>
                    <a:lstStyle/>
                    <a:p>
                      <a:r>
                        <a:rPr lang="fr-BE" sz="1400" b="1" dirty="0">
                          <a:solidFill>
                            <a:srgbClr val="0070C0"/>
                          </a:solidFill>
                          <a:latin typeface="Avenir Next LT Pro Demi" panose="020B0704020202020204" pitchFamily="34" charset="0"/>
                        </a:rPr>
                        <a:t>ÉVALUÉS</a:t>
                      </a: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B, C,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9766233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35664572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14369467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54486"/>
                  </a:ext>
                </a:extLst>
              </a:tr>
              <a:tr h="679282">
                <a:tc rowSpan="2" gridSpan="2">
                  <a:txBody>
                    <a:bodyPr/>
                    <a:lstStyle/>
                    <a:p>
                      <a:pPr algn="ctr"/>
                      <a:endParaRPr lang="fr-BE" dirty="0">
                        <a:latin typeface="Avenir Next LT Pro Demi" panose="020B0704020202020204" pitchFamily="34" charset="0"/>
                      </a:endParaRPr>
                    </a:p>
                    <a:p>
                      <a:pPr algn="ctr"/>
                      <a:r>
                        <a:rPr lang="fr-BE" dirty="0">
                          <a:latin typeface="Avenir Next LT Pro Demi" panose="020B0704020202020204" pitchFamily="34" charset="0"/>
                        </a:rPr>
                        <a:t>Services extérieurs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Planificateurs</a:t>
                      </a:r>
                      <a:r>
                        <a:rPr lang="fr-BE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 / </a:t>
                      </a:r>
                      <a:r>
                        <a:rPr lang="fr-BE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Évaluateurs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71159"/>
                  </a:ext>
                </a:extLst>
              </a:tr>
              <a:tr h="461545">
                <a:tc gridSpan="2"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CODI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788208"/>
                  </a:ext>
                </a:extLst>
              </a:tr>
              <a:tr h="46154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dirty="0">
                          <a:solidFill>
                            <a:srgbClr val="0070C0"/>
                          </a:solidFill>
                          <a:latin typeface="Avenir Next LT Pro Demi" panose="020B0704020202020204" pitchFamily="34" charset="0"/>
                        </a:rPr>
                        <a:t>ÉVALUÉS</a:t>
                      </a:r>
                    </a:p>
                    <a:p>
                      <a:endParaRPr lang="fr-BE" dirty="0">
                        <a:latin typeface="Avenir Next LT Pro Demi" panose="020B0704020202020204" pitchFamily="34" charset="0"/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B, C,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87082906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09247299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980249"/>
                  </a:ext>
                </a:extLst>
              </a:tr>
              <a:tr h="461545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Avenir Next LT Pro Demi" panose="020B0704020202020204" pitchFamily="34" charset="0"/>
                        </a:rPr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/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rgbClr val="00B050"/>
                          </a:solidFill>
                          <a:latin typeface="Avenir Next LT Pro Demi" panose="020B0704020202020204" pitchFamily="34" charset="0"/>
                        </a:rPr>
                        <a:t>X  </a:t>
                      </a:r>
                      <a:r>
                        <a:rPr lang="fr-BE" dirty="0" err="1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</a:rPr>
                        <a:t>X</a:t>
                      </a:r>
                      <a:endParaRPr lang="fr-BE" dirty="0">
                        <a:solidFill>
                          <a:srgbClr val="FF0000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1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4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09500-93D7-4D8C-676A-8912F537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Quand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882BAD-0CC3-2A99-8BA6-02DAC0B4E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16" y="4854508"/>
            <a:ext cx="3527166" cy="1715749"/>
          </a:xfrm>
        </p:spPr>
        <p:txBody>
          <a:bodyPr>
            <a:normAutofit/>
          </a:bodyPr>
          <a:lstStyle/>
          <a:p>
            <a:r>
              <a:rPr lang="fr-BE" sz="2600" dirty="0"/>
              <a:t>Dès l’entrée en fonction du membre du personnel contractuel</a:t>
            </a:r>
          </a:p>
          <a:p>
            <a:endParaRPr lang="fr-BE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797067-A529-898D-C7F7-7B370450706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15859" y="4854508"/>
            <a:ext cx="3160281" cy="1694573"/>
          </a:xfrm>
        </p:spPr>
        <p:txBody>
          <a:bodyPr>
            <a:normAutofit/>
          </a:bodyPr>
          <a:lstStyle/>
          <a:p>
            <a:r>
              <a:rPr lang="fr-BE" sz="2600" dirty="0"/>
              <a:t>Dès la nomination à titre définitif de l’agent statutaire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FFDF12-E5BB-192A-D9E2-31990400DF7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6319" y="4871857"/>
            <a:ext cx="3160281" cy="1694574"/>
          </a:xfrm>
        </p:spPr>
        <p:txBody>
          <a:bodyPr>
            <a:noAutofit/>
          </a:bodyPr>
          <a:lstStyle/>
          <a:p>
            <a:r>
              <a:rPr lang="fr-BE" sz="2600" dirty="0"/>
              <a:t>Après l’attribution d’une évaluation</a:t>
            </a:r>
          </a:p>
          <a:p>
            <a:endParaRPr lang="fr-BE" sz="2600" dirty="0"/>
          </a:p>
        </p:txBody>
      </p:sp>
      <p:pic>
        <p:nvPicPr>
          <p:cNvPr id="11" name="Espace réservé de l'image en ligne 10" descr="Étoile d'évaluation avec un remplissage uni">
            <a:extLst>
              <a:ext uri="{FF2B5EF4-FFF2-40B4-BE49-F238E27FC236}">
                <a16:creationId xmlns:a16="http://schemas.microsoft.com/office/drawing/2014/main" id="{D52FF43E-0262-8F14-6117-735661D93296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9260" y="2849355"/>
            <a:ext cx="914400" cy="914400"/>
          </a:xfrm>
        </p:spPr>
      </p:pic>
      <p:pic>
        <p:nvPicPr>
          <p:cNvPr id="19" name="Espace réservé de l'image en ligne 18" descr="Diplôme roulé contour">
            <a:extLst>
              <a:ext uri="{FF2B5EF4-FFF2-40B4-BE49-F238E27FC236}">
                <a16:creationId xmlns:a16="http://schemas.microsoft.com/office/drawing/2014/main" id="{7AE40B2E-EBC1-5C7F-C6A0-BF82065065CD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968625"/>
            <a:ext cx="914400" cy="914400"/>
          </a:xfrm>
        </p:spPr>
      </p:pic>
      <p:pic>
        <p:nvPicPr>
          <p:cNvPr id="23" name="Espace réservé de l'image en ligne 22" descr="Poignée de main contour">
            <a:extLst>
              <a:ext uri="{FF2B5EF4-FFF2-40B4-BE49-F238E27FC236}">
                <a16:creationId xmlns:a16="http://schemas.microsoft.com/office/drawing/2014/main" id="{9662E531-A8FB-B2B7-68A1-F9D9EA77FA3C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8766" y="2968625"/>
            <a:ext cx="914400" cy="914400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7B5DAA-733D-6844-2E0B-D0D9659E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69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27AA-6485-017A-DDC7-2E7EA43D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Formulaire à compléter et à faire signer</a:t>
            </a:r>
          </a:p>
        </p:txBody>
      </p:sp>
      <p:pic>
        <p:nvPicPr>
          <p:cNvPr id="6" name="Espace réservé pour une image  5" descr="Une image contenant texte, document&#10;&#10;Description générée automatiquement">
            <a:extLst>
              <a:ext uri="{FF2B5EF4-FFF2-40B4-BE49-F238E27FC236}">
                <a16:creationId xmlns:a16="http://schemas.microsoft.com/office/drawing/2014/main" id="{D5556B53-BF45-27ED-6866-917397337D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6076"/>
          <a:stretch>
            <a:fillRect/>
          </a:stretch>
        </p:blipFill>
        <p:spPr/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76DA71-83E1-FAB7-73BD-E51424A4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07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80EA8-972A-8FF0-80A0-9BAB50F0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984" y="1709683"/>
            <a:ext cx="4399684" cy="3438633"/>
          </a:xfrm>
        </p:spPr>
        <p:txBody>
          <a:bodyPr/>
          <a:lstStyle/>
          <a:p>
            <a:pPr algn="ctr"/>
            <a:r>
              <a:rPr lang="fr-BE" dirty="0"/>
              <a:t>6. L’entretien </a:t>
            </a:r>
            <a:br>
              <a:rPr lang="fr-BE" dirty="0"/>
            </a:br>
            <a:r>
              <a:rPr lang="fr-BE" dirty="0"/>
              <a:t>de </a:t>
            </a:r>
            <a:r>
              <a:rPr lang="fr-BE" dirty="0">
                <a:solidFill>
                  <a:srgbClr val="E50046"/>
                </a:solidFill>
              </a:rPr>
              <a:t>fonctionnement</a:t>
            </a:r>
          </a:p>
        </p:txBody>
      </p:sp>
      <p:pic>
        <p:nvPicPr>
          <p:cNvPr id="6" name="Espace réservé pour une image 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0A7011-065A-19E5-A559-D3DAD5F9F0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6932"/>
          <a:stretch>
            <a:fillRect/>
          </a:stretch>
        </p:blipFill>
        <p:spPr>
          <a:xfrm>
            <a:off x="0" y="0"/>
            <a:ext cx="6808788" cy="68580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B9DC2B-FDFA-2EC0-1FB0-0042E6739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4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4F672-E31D-E43F-9616-920F0227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Finalités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348F45-2835-6C12-7116-0CB3EA9EB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5" y="4792724"/>
            <a:ext cx="3763640" cy="1405686"/>
          </a:xfrm>
        </p:spPr>
        <p:txBody>
          <a:bodyPr>
            <a:noAutofit/>
          </a:bodyPr>
          <a:lstStyle/>
          <a:p>
            <a:r>
              <a:rPr lang="fr-BE" sz="2200" dirty="0">
                <a:latin typeface="Avenir Next LT Pro Demi" panose="020B0704020202020204" pitchFamily="34" charset="0"/>
              </a:rPr>
              <a:t>Faire le point sur la réalisation des objectifs </a:t>
            </a:r>
            <a:r>
              <a:rPr lang="fr-BE" sz="2200" dirty="0"/>
              <a:t>assignés à l'agent lors de l'entretien de planification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5674E5-F9EC-BADC-9873-D12D06A6AF6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15859" y="4792723"/>
            <a:ext cx="3763640" cy="1388337"/>
          </a:xfrm>
        </p:spPr>
        <p:txBody>
          <a:bodyPr>
            <a:noAutofit/>
          </a:bodyPr>
          <a:lstStyle/>
          <a:p>
            <a:r>
              <a:rPr lang="fr-BE" sz="2200" dirty="0">
                <a:latin typeface="Avenir Next LT Pro Demi" panose="020B0704020202020204" pitchFamily="34" charset="0"/>
              </a:rPr>
              <a:t>Repréciser / adapter les objectifs </a:t>
            </a:r>
            <a:br>
              <a:rPr lang="fr-BE" sz="2200" dirty="0">
                <a:latin typeface="Avenir Next LT Pro Demi" panose="020B0704020202020204" pitchFamily="34" charset="0"/>
              </a:rPr>
            </a:br>
            <a:r>
              <a:rPr lang="fr-BE" sz="2200" dirty="0"/>
              <a:t>(après une longue absence, évolution de la fonction…)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C59C3C-833D-A75F-4646-E0ED13A471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6319" y="4810072"/>
            <a:ext cx="3297522" cy="1388338"/>
          </a:xfrm>
        </p:spPr>
        <p:txBody>
          <a:bodyPr>
            <a:normAutofit/>
          </a:bodyPr>
          <a:lstStyle/>
          <a:p>
            <a:r>
              <a:rPr lang="fr-BE" sz="2200" dirty="0">
                <a:latin typeface="Avenir Next LT Pro Demi" panose="020B0704020202020204" pitchFamily="34" charset="0"/>
              </a:rPr>
              <a:t>Résoudre</a:t>
            </a:r>
            <a:br>
              <a:rPr lang="fr-BE" sz="2200" dirty="0">
                <a:latin typeface="Avenir Next LT Pro Demi" panose="020B0704020202020204" pitchFamily="34" charset="0"/>
              </a:rPr>
            </a:br>
            <a:r>
              <a:rPr lang="fr-BE" sz="2200" dirty="0">
                <a:latin typeface="Avenir Next LT Pro Demi" panose="020B0704020202020204" pitchFamily="34" charset="0"/>
              </a:rPr>
              <a:t>d'éventuels </a:t>
            </a:r>
            <a:br>
              <a:rPr lang="fr-BE" sz="2200" dirty="0">
                <a:latin typeface="Avenir Next LT Pro Demi" panose="020B0704020202020204" pitchFamily="34" charset="0"/>
              </a:rPr>
            </a:br>
            <a:r>
              <a:rPr lang="fr-BE" sz="2200" dirty="0">
                <a:latin typeface="Avenir Next LT Pro Demi" panose="020B0704020202020204" pitchFamily="34" charset="0"/>
              </a:rPr>
              <a:t>problèmes</a:t>
            </a:r>
          </a:p>
        </p:txBody>
      </p:sp>
      <p:pic>
        <p:nvPicPr>
          <p:cNvPr id="11" name="Espace réservé de l'image en ligne 10" descr="Mille contour">
            <a:extLst>
              <a:ext uri="{FF2B5EF4-FFF2-40B4-BE49-F238E27FC236}">
                <a16:creationId xmlns:a16="http://schemas.microsoft.com/office/drawing/2014/main" id="{5DCBF47A-1414-4D89-CA59-5BDBFCA2D9A0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819" y="2968625"/>
            <a:ext cx="914400" cy="914400"/>
          </a:xfrm>
        </p:spPr>
      </p:pic>
      <p:pic>
        <p:nvPicPr>
          <p:cNvPr id="13" name="Espace réservé de l'image en ligne 12" descr="Croissance de l'activité contour">
            <a:extLst>
              <a:ext uri="{FF2B5EF4-FFF2-40B4-BE49-F238E27FC236}">
                <a16:creationId xmlns:a16="http://schemas.microsoft.com/office/drawing/2014/main" id="{BF9A8AB1-CB65-7752-C755-E8AF3ABD0E25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968625"/>
            <a:ext cx="914400" cy="914400"/>
          </a:xfrm>
        </p:spPr>
      </p:pic>
      <p:pic>
        <p:nvPicPr>
          <p:cNvPr id="15" name="Espace réservé de l'image en ligne 14" descr="Cône de signalisation contour">
            <a:extLst>
              <a:ext uri="{FF2B5EF4-FFF2-40B4-BE49-F238E27FC236}">
                <a16:creationId xmlns:a16="http://schemas.microsoft.com/office/drawing/2014/main" id="{D9FBFCD2-355A-70CF-4C73-51A5CA7172D3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8781" y="2968625"/>
            <a:ext cx="914400" cy="914400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F74B7D-AD86-66F2-1E43-3C835AF88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6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8E694B-4232-BEFF-F237-8D430F8B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296" y="5141190"/>
            <a:ext cx="4524715" cy="1494389"/>
          </a:xfrm>
        </p:spPr>
        <p:txBody>
          <a:bodyPr>
            <a:normAutofit fontScale="92500" lnSpcReduction="10000"/>
          </a:bodyPr>
          <a:lstStyle/>
          <a:p>
            <a:r>
              <a:rPr lang="fr-BE" dirty="0">
                <a:latin typeface="Avenir Next LT Pro Demi" panose="020B0704020202020204" pitchFamily="34" charset="0"/>
              </a:rPr>
              <a:t>Par l’évaluateur </a:t>
            </a:r>
            <a:r>
              <a:rPr lang="fr-BE" dirty="0"/>
              <a:t>et, le cas échéant, le </a:t>
            </a:r>
            <a:r>
              <a:rPr lang="fr-BE" dirty="0">
                <a:latin typeface="Avenir Next LT Pro Demi" panose="020B0704020202020204" pitchFamily="34" charset="0"/>
              </a:rPr>
              <a:t>planificateur</a:t>
            </a:r>
            <a:r>
              <a:rPr lang="fr-BE" dirty="0"/>
              <a:t> en cas d’adaptation des objectifs</a:t>
            </a:r>
          </a:p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BF38FB-9971-1F2A-821E-A8B3E18FF6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38991" y="5141190"/>
            <a:ext cx="4524715" cy="1360797"/>
          </a:xfrm>
        </p:spPr>
        <p:txBody>
          <a:bodyPr>
            <a:normAutofit/>
          </a:bodyPr>
          <a:lstStyle/>
          <a:p>
            <a:r>
              <a:rPr lang="fr-BE" sz="2600" dirty="0"/>
              <a:t>Recommandé </a:t>
            </a:r>
            <a:r>
              <a:rPr lang="fr-BE" sz="2600" dirty="0">
                <a:latin typeface="Avenir Next LT Pro Demi" panose="020B0704020202020204" pitchFamily="34" charset="0"/>
              </a:rPr>
              <a:t>au moins une fois par an</a:t>
            </a:r>
            <a:r>
              <a:rPr lang="fr-BE" sz="2600" dirty="0"/>
              <a:t> et aussi souvent que nécessaire</a:t>
            </a:r>
          </a:p>
        </p:txBody>
      </p:sp>
      <p:pic>
        <p:nvPicPr>
          <p:cNvPr id="9" name="Espace réservé pour une image  8" descr="Une image contenant texte, personne, homme, intérieur&#10;&#10;Description générée automatiquement">
            <a:extLst>
              <a:ext uri="{FF2B5EF4-FFF2-40B4-BE49-F238E27FC236}">
                <a16:creationId xmlns:a16="http://schemas.microsoft.com/office/drawing/2014/main" id="{AD7F0851-627B-48BC-E7B8-E559D9AF1A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Espace réservé pour une image  10" descr="Une image contenant sablier, rouge&#10;&#10;Description générée automatiquement">
            <a:extLst>
              <a:ext uri="{FF2B5EF4-FFF2-40B4-BE49-F238E27FC236}">
                <a16:creationId xmlns:a16="http://schemas.microsoft.com/office/drawing/2014/main" id="{5FC04187-32A2-A366-3338-510C56FD8C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12318"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CF03AA88-4555-59CD-C7B8-83C3B27C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Par qui et quand ?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20D3D6-259D-839B-B3DD-0F1B4A26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159D1-EF9C-9546-8944-0340ED47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105" y="472457"/>
            <a:ext cx="6092785" cy="1033070"/>
          </a:xfrm>
        </p:spPr>
        <p:txBody>
          <a:bodyPr>
            <a:normAutofit/>
          </a:bodyPr>
          <a:lstStyle/>
          <a:p>
            <a:r>
              <a:rPr lang="fr-FR"/>
              <a:t>Rappel du cadre légal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A940F-A32C-D746-8EE5-D25F76B35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105" y="1736436"/>
            <a:ext cx="5599095" cy="435032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/>
              <a:t>L’évaluation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L’évalué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L’évaluateur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Le  cycle d’évaluation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L’entretien de planification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L’entretien de fonctionnement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L’entretien d’évaluation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Conséquences d’une évaluation réservée ou défavorable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Recours</a:t>
            </a:r>
          </a:p>
          <a:p>
            <a:pPr marL="514350" indent="-514350">
              <a:buFont typeface="+mj-lt"/>
              <a:buAutoNum type="arabicPeriod"/>
            </a:pPr>
            <a:r>
              <a:rPr lang="fr-BE"/>
              <a:t>Situations particulières</a:t>
            </a:r>
          </a:p>
          <a:p>
            <a:endParaRPr lang="fr-BE"/>
          </a:p>
        </p:txBody>
      </p:sp>
      <p:pic>
        <p:nvPicPr>
          <p:cNvPr id="13" name="Espace réservé pour une image 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4C5AEA-1867-8E87-4721-BE9DB941EE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r="23429"/>
          <a:stretch>
            <a:fillRect/>
          </a:stretch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95E149-DC15-0D41-B5CF-0BDEE6787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8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159D1-EF9C-9546-8944-0340ED47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105" y="472457"/>
            <a:ext cx="6407446" cy="1033070"/>
          </a:xfrm>
        </p:spPr>
        <p:txBody>
          <a:bodyPr>
            <a:normAutofit fontScale="90000"/>
          </a:bodyPr>
          <a:lstStyle/>
          <a:p>
            <a:r>
              <a:rPr lang="fr-FR"/>
              <a:t>7. L’entretien d’</a:t>
            </a:r>
            <a:r>
              <a:rPr lang="fr-FR">
                <a:solidFill>
                  <a:srgbClr val="E50046"/>
                </a:solidFill>
              </a:rPr>
              <a:t>évaluation</a:t>
            </a:r>
            <a:endParaRPr lang="fr-FR" dirty="0">
              <a:solidFill>
                <a:srgbClr val="E50046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A940F-A32C-D746-8EE5-D25F76B35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104" y="1847850"/>
            <a:ext cx="6183996" cy="37623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latin typeface="Avenir Next LT Pro Demi" panose="020B0704020202020204" pitchFamily="34" charset="0"/>
              </a:rPr>
              <a:t>Évalue l’atteinte des objectifs fixés lors de l’entretien de planification </a:t>
            </a:r>
          </a:p>
          <a:p>
            <a:endParaRPr lang="fr-BE" dirty="0">
              <a:latin typeface="Avenir Next LT Pro Demi" panose="020B07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>
                <a:latin typeface="Avenir Next LT Pro Demi" panose="020B0704020202020204" pitchFamily="34" charset="0"/>
              </a:rPr>
              <a:t>Entre le 15 septembre et le 15 décembre </a:t>
            </a:r>
            <a:r>
              <a:rPr lang="fr-BE" dirty="0"/>
              <a:t>de la deuxième année qui suit celle de la planification</a:t>
            </a:r>
          </a:p>
        </p:txBody>
      </p:sp>
      <p:pic>
        <p:nvPicPr>
          <p:cNvPr id="13" name="Espace réservé pour une image 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4C5AEA-1867-8E87-4721-BE9DB941EE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r="23429"/>
          <a:stretch>
            <a:fillRect/>
          </a:stretch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95E149-DC15-0D41-B5CF-0BDEE6787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7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BFDFC-CBDA-2D70-2C0F-069B9042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Après l’entretien…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5A43D35-5D5A-7EF8-3B1B-1FDD975557B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23968347"/>
              </p:ext>
            </p:extLst>
          </p:nvPr>
        </p:nvGraphicFramePr>
        <p:xfrm>
          <a:off x="5338119" y="49425"/>
          <a:ext cx="6697362" cy="666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61005C-EFC9-A26A-687E-F8B33B14A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6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732E3-D685-3DC3-66DF-5FB68EE3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fr-BE" sz="3600" dirty="0"/>
              <a:t>8. </a:t>
            </a:r>
            <a:r>
              <a:rPr lang="fr-BE" sz="3600" dirty="0">
                <a:solidFill>
                  <a:srgbClr val="E50046"/>
                </a:solidFill>
              </a:rPr>
              <a:t>Conséquences</a:t>
            </a:r>
            <a:r>
              <a:rPr lang="fr-BE" sz="3600" dirty="0"/>
              <a:t> d’une évaluation réservée ou défavorable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7373A0-9632-7EEB-94E3-D6D1422D1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725665"/>
            <a:ext cx="1943100" cy="855985"/>
          </a:xfrm>
        </p:spPr>
        <p:txBody>
          <a:bodyPr>
            <a:normAutofit/>
          </a:bodyPr>
          <a:lstStyle/>
          <a:p>
            <a:r>
              <a:rPr lang="fr-BE" sz="2000" dirty="0">
                <a:latin typeface="+mn-lt"/>
              </a:rPr>
              <a:t>Perte des titres à la </a:t>
            </a:r>
            <a:r>
              <a:rPr lang="fr-BE" sz="2000" b="1" dirty="0">
                <a:latin typeface="+mn-lt"/>
              </a:rPr>
              <a:t>promotion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775198-39BB-501D-E22E-7CD67310169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81987" y="4725665"/>
            <a:ext cx="3190163" cy="1621353"/>
          </a:xfrm>
        </p:spPr>
        <p:txBody>
          <a:bodyPr>
            <a:noAutofit/>
          </a:bodyPr>
          <a:lstStyle/>
          <a:p>
            <a:r>
              <a:rPr lang="fr-BE" sz="1800" b="1" dirty="0">
                <a:latin typeface="+mn-lt"/>
              </a:rPr>
              <a:t>Cycle spécial d’évaluation :</a:t>
            </a:r>
          </a:p>
          <a:p>
            <a:r>
              <a:rPr lang="fr-BE" sz="1800" dirty="0">
                <a:latin typeface="+mn-lt"/>
              </a:rPr>
              <a:t>- </a:t>
            </a:r>
            <a:r>
              <a:rPr lang="fr-BE" sz="1800">
                <a:latin typeface="+mn-lt"/>
              </a:rPr>
              <a:t>Nouvelle</a:t>
            </a:r>
            <a:r>
              <a:rPr lang="fr-BE" sz="1800" dirty="0">
                <a:latin typeface="+mn-lt"/>
              </a:rPr>
              <a:t> planification</a:t>
            </a:r>
          </a:p>
          <a:p>
            <a:r>
              <a:rPr lang="fr-BE" sz="1800" dirty="0">
                <a:latin typeface="+mn-lt"/>
              </a:rPr>
              <a:t>- Evaluation </a:t>
            </a:r>
            <a:r>
              <a:rPr lang="fr-BE" sz="1800" u="sng" dirty="0">
                <a:latin typeface="+mn-lt"/>
              </a:rPr>
              <a:t>intermédiaire</a:t>
            </a:r>
            <a:r>
              <a:rPr lang="fr-BE" sz="1800" dirty="0">
                <a:latin typeface="+mn-lt"/>
              </a:rPr>
              <a:t> 6 mois après son attribution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DB9FCF-78A7-00A6-69B6-4C11762CD1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6926" y="4725665"/>
            <a:ext cx="2993249" cy="1779910"/>
          </a:xfrm>
        </p:spPr>
        <p:txBody>
          <a:bodyPr>
            <a:noAutofit/>
          </a:bodyPr>
          <a:lstStyle/>
          <a:p>
            <a:r>
              <a:rPr lang="fr-BE" sz="1800" dirty="0">
                <a:latin typeface="+mn-lt"/>
              </a:rPr>
              <a:t>2 évaluations défavorables successives </a:t>
            </a:r>
            <a:r>
              <a:rPr lang="fr-BE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fr-BE" sz="1800" dirty="0">
                <a:latin typeface="+mn-lt"/>
              </a:rPr>
              <a:t> possibilité de </a:t>
            </a:r>
            <a:r>
              <a:rPr lang="fr-BE" sz="1800" b="1" dirty="0">
                <a:latin typeface="+mn-lt"/>
              </a:rPr>
              <a:t>licenciement pour inaptitude professionnelle </a:t>
            </a:r>
            <a:r>
              <a:rPr lang="fr-BE" sz="1800" dirty="0">
                <a:latin typeface="+mn-lt"/>
              </a:rPr>
              <a:t>de l’agent statutaire</a:t>
            </a:r>
            <a:endParaRPr lang="fr-BE" sz="1800" b="1" dirty="0"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F0F930-A904-71A2-D98C-DEB6ED2690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214812" y="4725665"/>
            <a:ext cx="2743200" cy="1694185"/>
          </a:xfrm>
        </p:spPr>
        <p:txBody>
          <a:bodyPr>
            <a:noAutofit/>
          </a:bodyPr>
          <a:lstStyle/>
          <a:p>
            <a:r>
              <a:rPr lang="fr-BE" sz="1800" dirty="0">
                <a:latin typeface="+mn-lt"/>
              </a:rPr>
              <a:t>1 évaluation non favorable </a:t>
            </a:r>
            <a:r>
              <a:rPr lang="fr-BE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fr-BE" sz="1800" dirty="0">
                <a:latin typeface="+mn-lt"/>
              </a:rPr>
              <a:t> base à la </a:t>
            </a:r>
            <a:br>
              <a:rPr lang="fr-BE" sz="1800" dirty="0">
                <a:latin typeface="+mn-lt"/>
              </a:rPr>
            </a:br>
            <a:r>
              <a:rPr lang="fr-BE" sz="1800" dirty="0">
                <a:latin typeface="+mn-lt"/>
              </a:rPr>
              <a:t>motivation </a:t>
            </a:r>
            <a:r>
              <a:rPr lang="fr-BE" sz="1800">
                <a:latin typeface="+mn-lt"/>
              </a:rPr>
              <a:t>d’un éventuel </a:t>
            </a:r>
            <a:r>
              <a:rPr lang="fr-BE" sz="1800" b="1">
                <a:latin typeface="+mn-lt"/>
              </a:rPr>
              <a:t>licenciement du</a:t>
            </a:r>
            <a:r>
              <a:rPr lang="fr-BE" sz="1800" b="1" dirty="0">
                <a:latin typeface="+mn-lt"/>
              </a:rPr>
              <a:t> membre du personnel contractuel</a:t>
            </a:r>
          </a:p>
        </p:txBody>
      </p:sp>
      <p:pic>
        <p:nvPicPr>
          <p:cNvPr id="15" name="Espace réservé de l'image en ligne 14" descr="En haut contour">
            <a:extLst>
              <a:ext uri="{FF2B5EF4-FFF2-40B4-BE49-F238E27FC236}">
                <a16:creationId xmlns:a16="http://schemas.microsoft.com/office/drawing/2014/main" id="{0FAB0DF0-79C2-0C60-CE5A-8E17D8227B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" b="37"/>
          <a:stretch/>
        </p:blipFill>
        <p:spPr>
          <a:xfrm>
            <a:off x="389544" y="2349000"/>
            <a:ext cx="2160000" cy="2160000"/>
          </a:xfrm>
        </p:spPr>
      </p:pic>
      <p:pic>
        <p:nvPicPr>
          <p:cNvPr id="17" name="Espace réservé de l'image en ligne 16" descr="Sablier 60% contour">
            <a:extLst>
              <a:ext uri="{FF2B5EF4-FFF2-40B4-BE49-F238E27FC236}">
                <a16:creationId xmlns:a16="http://schemas.microsoft.com/office/drawing/2014/main" id="{81D424A8-F0FE-25C2-A596-8A7D6F5FF4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7" b="37"/>
          <a:stretch/>
        </p:blipFill>
        <p:spPr>
          <a:xfrm>
            <a:off x="3424902" y="2349000"/>
            <a:ext cx="2160000" cy="2160000"/>
          </a:xfrm>
        </p:spPr>
      </p:pic>
      <p:pic>
        <p:nvPicPr>
          <p:cNvPr id="21" name="Espace réservé de l'image en ligne 20" descr="Porte ouverte contour">
            <a:extLst>
              <a:ext uri="{FF2B5EF4-FFF2-40B4-BE49-F238E27FC236}">
                <a16:creationId xmlns:a16="http://schemas.microsoft.com/office/drawing/2014/main" id="{E5F57289-2677-4753-C660-C42099D052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7" b="37"/>
          <a:stretch/>
        </p:blipFill>
        <p:spPr/>
      </p:pic>
      <p:pic>
        <p:nvPicPr>
          <p:cNvPr id="23" name="Espace réservé de l'image en ligne 22" descr="Porte ouverte contour">
            <a:extLst>
              <a:ext uri="{FF2B5EF4-FFF2-40B4-BE49-F238E27FC236}">
                <a16:creationId xmlns:a16="http://schemas.microsoft.com/office/drawing/2014/main" id="{360F2AB4-B635-2163-96FA-579A3568804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7" b="37"/>
          <a:stretch/>
        </p:blipFill>
        <p:spPr/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20D745B-27AC-54B1-EF47-5463C8D81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4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199BF26-41AB-DAD8-B211-D009D399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537" y="444499"/>
            <a:ext cx="5599094" cy="852959"/>
          </a:xfrm>
        </p:spPr>
        <p:txBody>
          <a:bodyPr/>
          <a:lstStyle/>
          <a:p>
            <a:r>
              <a:rPr lang="fr-BE"/>
              <a:t>9. Recours</a:t>
            </a:r>
          </a:p>
        </p:txBody>
      </p:sp>
      <p:pic>
        <p:nvPicPr>
          <p:cNvPr id="9" name="Espace réservé pour une image  8" descr="Une image contenant texte, signe, plein air, en bois&#10;&#10;Description générée automatiquement">
            <a:extLst>
              <a:ext uri="{FF2B5EF4-FFF2-40B4-BE49-F238E27FC236}">
                <a16:creationId xmlns:a16="http://schemas.microsoft.com/office/drawing/2014/main" id="{E129DC48-EBFD-E5B1-71EF-B6B3FD72D0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r="23429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955D3B-F570-D360-2F81-1EF69C237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FE8F2BDB-3D26-B2E1-CF18-5D6CBB5A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20842"/>
              </p:ext>
            </p:extLst>
          </p:nvPr>
        </p:nvGraphicFramePr>
        <p:xfrm>
          <a:off x="5479537" y="1532241"/>
          <a:ext cx="6160528" cy="350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85">
                  <a:extLst>
                    <a:ext uri="{9D8B030D-6E8A-4147-A177-3AD203B41FA5}">
                      <a16:colId xmlns:a16="http://schemas.microsoft.com/office/drawing/2014/main" val="1179684640"/>
                    </a:ext>
                  </a:extLst>
                </a:gridCol>
                <a:gridCol w="4089343">
                  <a:extLst>
                    <a:ext uri="{9D8B030D-6E8A-4147-A177-3AD203B41FA5}">
                      <a16:colId xmlns:a16="http://schemas.microsoft.com/office/drawing/2014/main" val="3071051505"/>
                    </a:ext>
                  </a:extLst>
                </a:gridCol>
              </a:tblGrid>
              <a:tr h="1422441">
                <a:tc>
                  <a:txBody>
                    <a:bodyPr/>
                    <a:lstStyle/>
                    <a:p>
                      <a:r>
                        <a:rPr lang="fr-BE" sz="2000" b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Hypothèse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Lorsque l’agent/le membre du personnel contractuel fait l’objet d’une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évaluation réservée ou défavorable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446489"/>
                  </a:ext>
                </a:extLst>
              </a:tr>
              <a:tr h="208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Hypothèse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Lorsque l’agent fait l’objet d’une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proposition de licenciement </a:t>
                      </a:r>
                      <a:r>
                        <a:rPr lang="fr-BE" sz="2000" b="1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pour inaptitude professionnelle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suite à l’attribution de deux évaluations défavorables successives. (uniquement pour les statutaires)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8515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285B229-DE4D-524A-8CA0-AAFFA364EB9D}"/>
              </a:ext>
            </a:extLst>
          </p:cNvPr>
          <p:cNvSpPr txBox="1"/>
          <p:nvPr/>
        </p:nvSpPr>
        <p:spPr>
          <a:xfrm>
            <a:off x="6471852" y="5538511"/>
            <a:ext cx="481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dirty="0"/>
              <a:t>Dans les </a:t>
            </a:r>
            <a:r>
              <a:rPr lang="fr-BE" sz="2000" dirty="0">
                <a:latin typeface="Avenir Next LT Pro Demi" panose="020B0704020202020204" pitchFamily="34" charset="0"/>
              </a:rPr>
              <a:t>15 jours </a:t>
            </a:r>
            <a:r>
              <a:rPr lang="fr-BE" sz="2000" dirty="0"/>
              <a:t>de la notification</a:t>
            </a:r>
          </a:p>
        </p:txBody>
      </p:sp>
      <p:pic>
        <p:nvPicPr>
          <p:cNvPr id="5" name="Graphique 4" descr="Sablier 60% contour">
            <a:extLst>
              <a:ext uri="{FF2B5EF4-FFF2-40B4-BE49-F238E27FC236}">
                <a16:creationId xmlns:a16="http://schemas.microsoft.com/office/drawing/2014/main" id="{8B862F32-3D12-0E86-EFCB-05A914C1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91665" y="5281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5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5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8D233B-556F-0966-6C96-321F013A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415" y="63373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10C148-1F61-5E4B-832C-FF724BEAA9FC}" type="slidenum">
              <a:rPr lang="fr-FR" sz="1100">
                <a:solidFill>
                  <a:schemeClr val="tx1"/>
                </a:solidFill>
                <a:latin typeface="Avenir Next LT Pro" panose="020B0504020202020204" pitchFamily="34" charset="0"/>
              </a:rPr>
              <a:pPr>
                <a:spcAft>
                  <a:spcPts val="600"/>
                </a:spcAft>
              </a:pPr>
              <a:t>24</a:t>
            </a:fld>
            <a:endParaRPr lang="fr-FR" sz="11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53" name="Espace réservé du contenu 2">
            <a:extLst>
              <a:ext uri="{FF2B5EF4-FFF2-40B4-BE49-F238E27FC236}">
                <a16:creationId xmlns:a16="http://schemas.microsoft.com/office/drawing/2014/main" id="{82CC35B1-FC19-0D19-64A2-93ACBF89F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758742"/>
              </p:ext>
            </p:extLst>
          </p:nvPr>
        </p:nvGraphicFramePr>
        <p:xfrm>
          <a:off x="166191" y="1171574"/>
          <a:ext cx="8202162" cy="547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ZoneTexte 55">
            <a:extLst>
              <a:ext uri="{FF2B5EF4-FFF2-40B4-BE49-F238E27FC236}">
                <a16:creationId xmlns:a16="http://schemas.microsoft.com/office/drawing/2014/main" id="{F8014C44-B333-FF76-0D4D-F15866EC79C1}"/>
              </a:ext>
            </a:extLst>
          </p:cNvPr>
          <p:cNvSpPr txBox="1"/>
          <p:nvPr/>
        </p:nvSpPr>
        <p:spPr>
          <a:xfrm>
            <a:off x="85725" y="209262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E50046"/>
                </a:solidFill>
                <a:latin typeface="Avenir Next LT Pro Demi" panose="020B0704020202020204" pitchFamily="34" charset="0"/>
              </a:rPr>
              <a:t>Compétences</a:t>
            </a:r>
            <a:r>
              <a:rPr lang="fr-BE" sz="3200" dirty="0">
                <a:latin typeface="Avenir Next LT Pro Demi" panose="020B0704020202020204" pitchFamily="34" charset="0"/>
              </a:rPr>
              <a:t> de la chambre de recours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4566A99-C603-5C17-CD90-50C3458A983D}"/>
              </a:ext>
            </a:extLst>
          </p:cNvPr>
          <p:cNvSpPr txBox="1"/>
          <p:nvPr/>
        </p:nvSpPr>
        <p:spPr>
          <a:xfrm>
            <a:off x="8467725" y="3267074"/>
            <a:ext cx="3558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dirty="0">
                <a:latin typeface="Avenir Next LT Pro" panose="020B0504020202020204" pitchFamily="34" charset="0"/>
              </a:rPr>
              <a:t>4 mois après réception de la décision d’annulation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dirty="0">
                <a:latin typeface="Avenir Next LT Pro" panose="020B0504020202020204" pitchFamily="34" charset="0"/>
              </a:rPr>
              <a:t>Entretien de planification (= cycle spécial)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600" dirty="0">
                <a:latin typeface="Avenir Next LT Pro" panose="020B0504020202020204" pitchFamily="34" charset="0"/>
              </a:rPr>
              <a:t>Nouvelle évaluation en présence d’un représentant du service RH et d’un observateur choisi par l’agent</a:t>
            </a:r>
          </a:p>
        </p:txBody>
      </p:sp>
    </p:spTree>
    <p:extLst>
      <p:ext uri="{BB962C8B-B14F-4D97-AF65-F5344CB8AC3E}">
        <p14:creationId xmlns:p14="http://schemas.microsoft.com/office/powerpoint/2010/main" val="380496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E7E68F-0905-026F-9573-2546D643C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Que se passe-t-il en cas de non-respect des délais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0A45ED-160A-78E9-F4F9-F1E15EDDC8A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BE" dirty="0"/>
              <a:t>Un agent absent peut-il être évalué ?</a:t>
            </a:r>
          </a:p>
        </p:txBody>
      </p:sp>
      <p:pic>
        <p:nvPicPr>
          <p:cNvPr id="13" name="Espace réservé pour une image  12" descr="Une image contenant sablier, rouge&#10;&#10;Description générée automatiquement">
            <a:extLst>
              <a:ext uri="{FF2B5EF4-FFF2-40B4-BE49-F238E27FC236}">
                <a16:creationId xmlns:a16="http://schemas.microsoft.com/office/drawing/2014/main" id="{69ABE11B-0A03-5B10-7215-5B2012DA20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12318"/>
          <a:stretch/>
        </p:blipFill>
        <p:spPr/>
      </p:pic>
      <p:pic>
        <p:nvPicPr>
          <p:cNvPr id="15" name="Espace réservé pour une image  14" descr="Une image contenant intérieur, léger, sombre&#10;&#10;Description générée automatiquement">
            <a:extLst>
              <a:ext uri="{FF2B5EF4-FFF2-40B4-BE49-F238E27FC236}">
                <a16:creationId xmlns:a16="http://schemas.microsoft.com/office/drawing/2014/main" id="{C795242B-52B3-CBCE-61A4-A6F1F2F10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409801-CC9C-C677-7150-AA358863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10. Situations particulières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2B6A3E6-AFF5-5347-9A88-D8C851FC4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947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88F244E-3404-4E32-8F75-046FB91A2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BE"/>
              <a:t>Direction de la Réglementation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08399AF-EB27-7901-5821-93A54A8D3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/>
              <a:t>SPW Support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CA5ED87B-0485-D471-2112-32A3472C4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7623" y="5840963"/>
            <a:ext cx="2475213" cy="773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/>
              <a:t>Département du Support de la fonction publique régionale</a:t>
            </a:r>
          </a:p>
          <a:p>
            <a:pPr marL="0" indent="0">
              <a:buNone/>
            </a:pPr>
            <a:br>
              <a:rPr lang="fr-BE" dirty="0"/>
            </a:br>
            <a:r>
              <a:rPr lang="fr-BE" dirty="0"/>
              <a:t>Direction de la Réglementation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5CBCDC-A18C-4339-B7F0-F9EC169D2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22 mars 2023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2A90109-43C1-4295-9A7F-EBECBBF0A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BE" dirty="0"/>
              <a:t>+32 (0)81 33 36 00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A5090F2-C56F-4465-AA45-BA47267E8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fr-BE" dirty="0"/>
              <a:t>direction.fonction.publique@spw.wallonie.be</a:t>
            </a:r>
          </a:p>
        </p:txBody>
      </p:sp>
    </p:spTree>
    <p:extLst>
      <p:ext uri="{BB962C8B-B14F-4D97-AF65-F5344CB8AC3E}">
        <p14:creationId xmlns:p14="http://schemas.microsoft.com/office/powerpoint/2010/main" val="6482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AF9BE-56FE-CA43-E474-0480BC30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79" y="1722039"/>
            <a:ext cx="3896627" cy="3438633"/>
          </a:xfrm>
        </p:spPr>
        <p:txBody>
          <a:bodyPr/>
          <a:lstStyle/>
          <a:p>
            <a:r>
              <a:rPr lang="fr-BE"/>
              <a:t>1. L’évaluation</a:t>
            </a:r>
          </a:p>
        </p:txBody>
      </p:sp>
      <p:pic>
        <p:nvPicPr>
          <p:cNvPr id="6" name="Espace réservé pour une image 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280B482-8572-B6B9-A7F1-9DB06B325B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13153"/>
          <a:stretch>
            <a:fillRect/>
          </a:stretch>
        </p:blipFill>
        <p:spPr/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F04A8-5677-E2D4-15DB-384068DD0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5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0BB3C-9C8D-C5D4-5FEC-3F23AA0A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22" y="3608173"/>
            <a:ext cx="10527957" cy="2879124"/>
          </a:xfrm>
        </p:spPr>
        <p:txBody>
          <a:bodyPr>
            <a:normAutofit/>
          </a:bodyPr>
          <a:lstStyle/>
          <a:p>
            <a:r>
              <a:rPr lang="fr-BE" sz="3200" dirty="0"/>
              <a:t>L’évaluation permet d’apprécier la </a:t>
            </a:r>
            <a:r>
              <a:rPr lang="fr-BE" sz="3200" dirty="0">
                <a:latin typeface="Avenir Next LT Pro Demi" panose="020B0704020202020204" pitchFamily="34" charset="0"/>
              </a:rPr>
              <a:t>contribution de l’agent au bon fonctionnement du service </a:t>
            </a:r>
            <a:br>
              <a:rPr lang="fr-BE" sz="3200" dirty="0"/>
            </a:br>
            <a:r>
              <a:rPr lang="fr-BE" sz="3200" dirty="0"/>
              <a:t>en fonction de son </a:t>
            </a:r>
            <a:r>
              <a:rPr lang="fr-BE" sz="3200" dirty="0">
                <a:latin typeface="Avenir Next LT Pro Demi" panose="020B0704020202020204" pitchFamily="34" charset="0"/>
              </a:rPr>
              <a:t>métier</a:t>
            </a:r>
            <a:r>
              <a:rPr lang="fr-BE" sz="3200" dirty="0"/>
              <a:t> et des </a:t>
            </a:r>
            <a:r>
              <a:rPr lang="fr-BE" dirty="0">
                <a:latin typeface="Avenir Next LT Pro Demi" panose="020B0704020202020204" pitchFamily="34" charset="0"/>
              </a:rPr>
              <a:t>tâches</a:t>
            </a:r>
            <a:r>
              <a:rPr lang="fr-BE" sz="3200" dirty="0"/>
              <a:t> qui lui sont confiées en prenant en considération </a:t>
            </a:r>
            <a:r>
              <a:rPr lang="fr-BE" dirty="0">
                <a:latin typeface="Avenir Next LT Pro Demi" panose="020B0704020202020204" pitchFamily="34" charset="0"/>
              </a:rPr>
              <a:t>trois types d’objectifs</a:t>
            </a:r>
            <a:r>
              <a:rPr lang="fr-BE" sz="3200" dirty="0"/>
              <a:t>, lesquels sont fixés lors d’un </a:t>
            </a:r>
            <a:r>
              <a:rPr lang="fr-BE" dirty="0">
                <a:latin typeface="Avenir Next LT Pro Demi" panose="020B0704020202020204" pitchFamily="34" charset="0"/>
              </a:rPr>
              <a:t>entretien de planification.</a:t>
            </a:r>
          </a:p>
          <a:p>
            <a:endParaRPr lang="fr-BE" sz="3200" dirty="0"/>
          </a:p>
        </p:txBody>
      </p:sp>
      <p:pic>
        <p:nvPicPr>
          <p:cNvPr id="17" name="Espace réservé pour une image  1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4D37897-9717-A1A2-FD6A-B117C13A171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r="18565"/>
          <a:stretch>
            <a:fillRect/>
          </a:stretch>
        </p:blipFill>
        <p:spPr/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5C1124-545E-A926-27D3-54FE4CB97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6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2DA8F-B1FF-8FB6-EC56-C6DDF70B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3 types d’objectifs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EFC6D3-EE70-3CFD-F111-27F72289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00" y="4854508"/>
            <a:ext cx="3160281" cy="1781069"/>
          </a:xfrm>
        </p:spPr>
        <p:txBody>
          <a:bodyPr>
            <a:normAutofit/>
          </a:bodyPr>
          <a:lstStyle/>
          <a:p>
            <a:r>
              <a:rPr lang="fr-BE" sz="2000">
                <a:latin typeface="Avenir Next LT Pro Demi" panose="020B0704020202020204" pitchFamily="34" charset="0"/>
              </a:rPr>
              <a:t>Éléments relatifs à la manière de servir </a:t>
            </a:r>
            <a:r>
              <a:rPr lang="fr-BE" sz="2000"/>
              <a:t>(relation avec les agents, les services, les usagers, ponctualité, organisation, méthodes,…)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3DC67E-C2D0-1E1B-8DA7-223370E7DC2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15859" y="4854508"/>
            <a:ext cx="3160281" cy="1759087"/>
          </a:xfrm>
        </p:spPr>
        <p:txBody>
          <a:bodyPr>
            <a:normAutofit/>
          </a:bodyPr>
          <a:lstStyle/>
          <a:p>
            <a:r>
              <a:rPr lang="fr-BE" sz="2000">
                <a:latin typeface="Avenir Next LT Pro Demi" panose="020B0704020202020204" pitchFamily="34" charset="0"/>
              </a:rPr>
              <a:t>Participation à l’atteinte des objectifs du service </a:t>
            </a:r>
            <a:r>
              <a:rPr lang="fr-BE" sz="2000"/>
              <a:t>(rôle et niveau d’implication)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0F1BEF-E334-415E-2AD6-4A9C18C713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6319" y="4871857"/>
            <a:ext cx="3160281" cy="1759088"/>
          </a:xfrm>
        </p:spPr>
        <p:txBody>
          <a:bodyPr>
            <a:normAutofit/>
          </a:bodyPr>
          <a:lstStyle/>
          <a:p>
            <a:r>
              <a:rPr lang="fr-BE" sz="2000" dirty="0">
                <a:latin typeface="Avenir Next LT Pro Demi" panose="020B0704020202020204" pitchFamily="34" charset="0"/>
              </a:rPr>
              <a:t>Atteinte des objectifs personnels </a:t>
            </a:r>
            <a:br>
              <a:rPr lang="fr-BE" sz="2000" dirty="0"/>
            </a:br>
            <a:r>
              <a:rPr lang="fr-BE" sz="2000" dirty="0"/>
              <a:t>(savoir, savoir-faire, savoir-être,…)</a:t>
            </a:r>
          </a:p>
        </p:txBody>
      </p:sp>
      <p:pic>
        <p:nvPicPr>
          <p:cNvPr id="11" name="Espace réservé de l'image en ligne 10" descr="Presse-papiers badge contour">
            <a:extLst>
              <a:ext uri="{FF2B5EF4-FFF2-40B4-BE49-F238E27FC236}">
                <a16:creationId xmlns:a16="http://schemas.microsoft.com/office/drawing/2014/main" id="{E4BD9AB8-C264-D5F6-8BB5-2FE80992CF9E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819" y="2968625"/>
            <a:ext cx="914400" cy="914400"/>
          </a:xfrm>
        </p:spPr>
      </p:pic>
      <p:pic>
        <p:nvPicPr>
          <p:cNvPr id="13" name="Espace réservé de l'image en ligne 12" descr="Vivats contour">
            <a:extLst>
              <a:ext uri="{FF2B5EF4-FFF2-40B4-BE49-F238E27FC236}">
                <a16:creationId xmlns:a16="http://schemas.microsoft.com/office/drawing/2014/main" id="{31AA6D23-29B5-5856-5E1C-C29552685AB2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68625"/>
            <a:ext cx="914400" cy="914400"/>
          </a:xfrm>
        </p:spPr>
      </p:pic>
      <p:pic>
        <p:nvPicPr>
          <p:cNvPr id="15" name="Espace réservé de l'image en ligne 14" descr="Mille contour">
            <a:extLst>
              <a:ext uri="{FF2B5EF4-FFF2-40B4-BE49-F238E27FC236}">
                <a16:creationId xmlns:a16="http://schemas.microsoft.com/office/drawing/2014/main" id="{1AF20D58-AF04-9BA8-CEEB-B01C00492B63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8781" y="2968625"/>
            <a:ext cx="914400" cy="914400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C4F20C-1C1D-2D49-6DE0-47658C59B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8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39F4E-DEA7-12F8-85E5-C0CEC287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Mentions d’évaluation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75B8B1-C069-6629-A143-24F1057B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3600">
                <a:latin typeface="+mn-lt"/>
              </a:rPr>
              <a:t>Favorable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E5BEB7-CA79-E704-1A4A-E0FCE01EC69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fr-BE" sz="3600">
                <a:latin typeface="+mn-lt"/>
              </a:rPr>
              <a:t>Réservée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7BD794-77DB-B2EF-813C-B357B1A9359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fr-BE" sz="3600">
                <a:latin typeface="+mn-lt"/>
              </a:rPr>
              <a:t>Défavorable</a:t>
            </a:r>
          </a:p>
        </p:txBody>
      </p:sp>
      <p:pic>
        <p:nvPicPr>
          <p:cNvPr id="11" name="Espace réservé de l'image en ligne 10" descr="Signe pouce en haut contour">
            <a:extLst>
              <a:ext uri="{FF2B5EF4-FFF2-40B4-BE49-F238E27FC236}">
                <a16:creationId xmlns:a16="http://schemas.microsoft.com/office/drawing/2014/main" id="{BBCBDA05-2821-9A5D-18E9-1DBF6A2962E5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819" y="2968625"/>
            <a:ext cx="914400" cy="914400"/>
          </a:xfrm>
        </p:spPr>
      </p:pic>
      <p:pic>
        <p:nvPicPr>
          <p:cNvPr id="13" name="Espace réservé de l'image en ligne 12" descr="Avertissement contour">
            <a:extLst>
              <a:ext uri="{FF2B5EF4-FFF2-40B4-BE49-F238E27FC236}">
                <a16:creationId xmlns:a16="http://schemas.microsoft.com/office/drawing/2014/main" id="{C8186EDF-C1E2-2EC4-1AF1-E5F3FC779C8D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68625"/>
            <a:ext cx="914400" cy="914400"/>
          </a:xfrm>
        </p:spPr>
      </p:pic>
      <p:pic>
        <p:nvPicPr>
          <p:cNvPr id="15" name="Espace réservé de l'image en ligne 14" descr="Pouce en bas contour">
            <a:extLst>
              <a:ext uri="{FF2B5EF4-FFF2-40B4-BE49-F238E27FC236}">
                <a16:creationId xmlns:a16="http://schemas.microsoft.com/office/drawing/2014/main" id="{299C9D8C-5A5D-C0F4-52BD-DF6C025C89A3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8781" y="2968625"/>
            <a:ext cx="914400" cy="914400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32EA0D-4D61-46D7-E134-9868E2B75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6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F942C-ADCD-CFCB-65DB-D3046A3D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BE" dirty="0"/>
              <a:t>Les outils de l’évaluation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366B87A-C9BA-19F1-093E-8B5A2CAB2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2200" dirty="0"/>
              <a:t>La fiche emploi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5A50906-4FA6-C18A-39AA-AD70016F5E1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fr-BE" sz="2200" b="1" dirty="0"/>
              <a:t>Le dossier individuel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D25598A-2327-D174-5670-627452B207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fr-BE" sz="2200" dirty="0"/>
              <a:t>Le bulletin d’évaluation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0509908-963E-8CDC-D724-99D009FE80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124950" y="4725665"/>
            <a:ext cx="2833062" cy="1570807"/>
          </a:xfrm>
        </p:spPr>
        <p:txBody>
          <a:bodyPr>
            <a:normAutofit fontScale="92500"/>
          </a:bodyPr>
          <a:lstStyle/>
          <a:p>
            <a:r>
              <a:rPr lang="fr-BE" sz="2200" dirty="0"/>
              <a:t>Le processus d’évaluation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BE" sz="2200" dirty="0">
                <a:sym typeface="Wingdings" panose="05000000000000000000" pitchFamily="2" charset="2"/>
              </a:rPr>
              <a:t>L</a:t>
            </a:r>
            <a:r>
              <a:rPr lang="fr-BE" sz="2200" dirty="0"/>
              <a:t>es transversales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BE" sz="2200" dirty="0"/>
              <a:t>« Evaluer 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BE" sz="2200" dirty="0"/>
              <a:t>« Être évalué »</a:t>
            </a:r>
          </a:p>
        </p:txBody>
      </p:sp>
      <p:pic>
        <p:nvPicPr>
          <p:cNvPr id="27" name="Espace réservé de l'image en ligne 26" descr="Presse-papiers mixte contour">
            <a:extLst>
              <a:ext uri="{FF2B5EF4-FFF2-40B4-BE49-F238E27FC236}">
                <a16:creationId xmlns:a16="http://schemas.microsoft.com/office/drawing/2014/main" id="{26528789-9422-9E23-7485-0CB91A13E9E7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85056" y="2937669"/>
            <a:ext cx="914400" cy="914400"/>
          </a:xfrm>
        </p:spPr>
      </p:pic>
      <p:pic>
        <p:nvPicPr>
          <p:cNvPr id="29" name="Espace réservé de l'image en ligne 28" descr="Dossier ouvert contour">
            <a:extLst>
              <a:ext uri="{FF2B5EF4-FFF2-40B4-BE49-F238E27FC236}">
                <a16:creationId xmlns:a16="http://schemas.microsoft.com/office/drawing/2014/main" id="{7BF49810-9A4F-4162-0303-751617050449}"/>
              </a:ext>
            </a:extLst>
          </p:cNvPr>
          <p:cNvPicPr>
            <a:picLocks noGrp="1" noChangeAspect="1"/>
          </p:cNvPicPr>
          <p:nvPr>
            <p:ph type="clipArt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4120356" y="2971800"/>
            <a:ext cx="914400" cy="914400"/>
          </a:xfrm>
        </p:spPr>
      </p:pic>
      <p:pic>
        <p:nvPicPr>
          <p:cNvPr id="31" name="Espace réservé de l'image en ligne 30" descr="Presse-papiers badge contour">
            <a:extLst>
              <a:ext uri="{FF2B5EF4-FFF2-40B4-BE49-F238E27FC236}">
                <a16:creationId xmlns:a16="http://schemas.microsoft.com/office/drawing/2014/main" id="{91BA1EA8-B1CE-EC2F-CE3F-D5E95974AFBC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7166769" y="2937669"/>
            <a:ext cx="914400" cy="914400"/>
          </a:xfrm>
        </p:spPr>
      </p:pic>
      <p:pic>
        <p:nvPicPr>
          <p:cNvPr id="33" name="Espace réservé de l'image en ligne 32" descr="Tableau décisionnel contour">
            <a:extLst>
              <a:ext uri="{FF2B5EF4-FFF2-40B4-BE49-F238E27FC236}">
                <a16:creationId xmlns:a16="http://schemas.microsoft.com/office/drawing/2014/main" id="{2BE37231-89D2-7120-68EF-94ED3CF732BF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0213975" y="2937669"/>
            <a:ext cx="914400" cy="914400"/>
          </a:xfr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6718AB4-615A-B808-DA53-5C547E235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199BF26-41AB-DAD8-B211-D009D399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105" y="493926"/>
            <a:ext cx="5599094" cy="852959"/>
          </a:xfrm>
        </p:spPr>
        <p:txBody>
          <a:bodyPr/>
          <a:lstStyle/>
          <a:p>
            <a:r>
              <a:rPr lang="fr-BE"/>
              <a:t>2. L’évalué</a:t>
            </a:r>
          </a:p>
        </p:txBody>
      </p:sp>
      <p:pic>
        <p:nvPicPr>
          <p:cNvPr id="23" name="Espace réservé pour une image  22" descr="Une image contenant ciel, plein air, air, sableux&#10;&#10;Description générée automatiquement">
            <a:extLst>
              <a:ext uri="{FF2B5EF4-FFF2-40B4-BE49-F238E27FC236}">
                <a16:creationId xmlns:a16="http://schemas.microsoft.com/office/drawing/2014/main" id="{77845268-924A-03AE-1397-202EAF6329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r="2638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955D3B-F570-D360-2F81-1EF69C237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FE8F2BDB-3D26-B2E1-CF18-5D6CBB5A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64923"/>
              </p:ext>
            </p:extLst>
          </p:nvPr>
        </p:nvGraphicFramePr>
        <p:xfrm>
          <a:off x="5603105" y="1680519"/>
          <a:ext cx="5901038" cy="42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519">
                  <a:extLst>
                    <a:ext uri="{9D8B030D-6E8A-4147-A177-3AD203B41FA5}">
                      <a16:colId xmlns:a16="http://schemas.microsoft.com/office/drawing/2014/main" val="1179684640"/>
                    </a:ext>
                  </a:extLst>
                </a:gridCol>
                <a:gridCol w="2950519">
                  <a:extLst>
                    <a:ext uri="{9D8B030D-6E8A-4147-A177-3AD203B41FA5}">
                      <a16:colId xmlns:a16="http://schemas.microsoft.com/office/drawing/2014/main" val="3071051505"/>
                    </a:ext>
                  </a:extLst>
                </a:gridCol>
              </a:tblGrid>
              <a:tr h="2620702">
                <a:tc>
                  <a:txBody>
                    <a:bodyPr/>
                    <a:lstStyle/>
                    <a:p>
                      <a:r>
                        <a:rPr lang="fr-BE" sz="28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L’agent nommé à titre définitif</a:t>
                      </a:r>
                    </a:p>
                    <a:p>
                      <a:endParaRPr lang="fr-B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La nomination à titre définitif emporte première évaluation favorable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446489"/>
                  </a:ext>
                </a:extLst>
              </a:tr>
              <a:tr h="1637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Le membre du personnel contractuel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L’entrée en service emporte première évaluation favorable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8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9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199BF26-41AB-DAD8-B211-D009D399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105" y="493926"/>
            <a:ext cx="5599094" cy="852959"/>
          </a:xfrm>
        </p:spPr>
        <p:txBody>
          <a:bodyPr/>
          <a:lstStyle/>
          <a:p>
            <a:r>
              <a:rPr lang="fr-BE" dirty="0"/>
              <a:t>3. L’évaluateur</a:t>
            </a:r>
          </a:p>
        </p:txBody>
      </p:sp>
      <p:pic>
        <p:nvPicPr>
          <p:cNvPr id="11" name="Espace réservé pour une image  10" descr="Une image contenant texte, personne, homme, intérieur&#10;&#10;Description générée automatiquement">
            <a:extLst>
              <a:ext uri="{FF2B5EF4-FFF2-40B4-BE49-F238E27FC236}">
                <a16:creationId xmlns:a16="http://schemas.microsoft.com/office/drawing/2014/main" id="{6F28780D-74AA-6203-A152-451FDD58BB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r="2638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955D3B-F570-D360-2F81-1EF69C237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FE8F2BDB-3D26-B2E1-CF18-5D6CBB5A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80136"/>
              </p:ext>
            </p:extLst>
          </p:nvPr>
        </p:nvGraphicFramePr>
        <p:xfrm>
          <a:off x="5491893" y="1742306"/>
          <a:ext cx="6247025" cy="3074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838">
                  <a:extLst>
                    <a:ext uri="{9D8B030D-6E8A-4147-A177-3AD203B41FA5}">
                      <a16:colId xmlns:a16="http://schemas.microsoft.com/office/drawing/2014/main" val="1179684640"/>
                    </a:ext>
                  </a:extLst>
                </a:gridCol>
                <a:gridCol w="2812187">
                  <a:extLst>
                    <a:ext uri="{9D8B030D-6E8A-4147-A177-3AD203B41FA5}">
                      <a16:colId xmlns:a16="http://schemas.microsoft.com/office/drawing/2014/main" val="3071051505"/>
                    </a:ext>
                  </a:extLst>
                </a:gridCol>
              </a:tblGrid>
              <a:tr h="1024787"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Agents du rang A4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Le comité de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446489"/>
                  </a:ext>
                </a:extLst>
              </a:tr>
              <a:tr h="1024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Agents des rangs A5 et A6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Le supérieur hiérarchique de rang A4 au moins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85156"/>
                  </a:ext>
                </a:extLst>
              </a:tr>
              <a:tr h="1024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Agents de niveaux B, C et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Le supérieur hiérarchique de rang A5 ou A6 au moins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1401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285B229-DE4D-524A-8CA0-AAFFA364EB9D}"/>
              </a:ext>
            </a:extLst>
          </p:cNvPr>
          <p:cNvSpPr txBox="1"/>
          <p:nvPr/>
        </p:nvSpPr>
        <p:spPr>
          <a:xfrm>
            <a:off x="6570706" y="5348696"/>
            <a:ext cx="5168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/>
              <a:t>L’évaluateur doit être </a:t>
            </a:r>
            <a:r>
              <a:rPr lang="fr-BE" sz="2000">
                <a:latin typeface="Avenir Next LT Pro Demi" panose="020B0704020202020204" pitchFamily="34" charset="0"/>
              </a:rPr>
              <a:t>statutaire</a:t>
            </a:r>
            <a:r>
              <a:rPr lang="fr-BE" sz="2000"/>
              <a:t> et posséder une </a:t>
            </a:r>
            <a:r>
              <a:rPr lang="fr-BE" sz="2000">
                <a:latin typeface="Avenir Next LT Pro Demi" panose="020B0704020202020204" pitchFamily="34" charset="0"/>
              </a:rPr>
              <a:t>évaluation favorable</a:t>
            </a:r>
            <a:r>
              <a:rPr lang="fr-BE" sz="2000"/>
              <a:t>.</a:t>
            </a:r>
          </a:p>
        </p:txBody>
      </p:sp>
      <p:pic>
        <p:nvPicPr>
          <p:cNvPr id="5" name="Graphique 4" descr="Avertissement contour">
            <a:extLst>
              <a:ext uri="{FF2B5EF4-FFF2-40B4-BE49-F238E27FC236}">
                <a16:creationId xmlns:a16="http://schemas.microsoft.com/office/drawing/2014/main" id="{8B862F32-3D12-0E86-EFCB-05A914C1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665" y="5245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1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F50E2762BCC488574B614F8D077D0" ma:contentTypeVersion="16" ma:contentTypeDescription="Crée un document." ma:contentTypeScope="" ma:versionID="69f943450252990be09a7d11f95171fa">
  <xsd:schema xmlns:xsd="http://www.w3.org/2001/XMLSchema" xmlns:xs="http://www.w3.org/2001/XMLSchema" xmlns:p="http://schemas.microsoft.com/office/2006/metadata/properties" xmlns:ns2="dada0096-efd7-4aa1-886b-a78371a73a22" xmlns:ns3="51ca4867-0a46-4eab-99b9-ab8119399646" targetNamespace="http://schemas.microsoft.com/office/2006/metadata/properties" ma:root="true" ma:fieldsID="1cb5f86ce6c796e7b75b427fd9b1e9f8" ns2:_="" ns3:_="">
    <xsd:import namespace="dada0096-efd7-4aa1-886b-a78371a73a22"/>
    <xsd:import namespace="51ca4867-0a46-4eab-99b9-ab8119399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a0096-efd7-4aa1-886b-a78371a73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a4867-0a46-4eab-99b9-ab8119399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bfeaa3-b5a8-471d-8beb-cf2d69fc854f}" ma:internalName="TaxCatchAll" ma:showField="CatchAllData" ma:web="51ca4867-0a46-4eab-99b9-ab8119399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da0096-efd7-4aa1-886b-a78371a73a22">
      <Terms xmlns="http://schemas.microsoft.com/office/infopath/2007/PartnerControls"/>
    </lcf76f155ced4ddcb4097134ff3c332f>
    <TaxCatchAll xmlns="51ca4867-0a46-4eab-99b9-ab8119399646" xsi:nil="true"/>
    <SharedWithUsers xmlns="51ca4867-0a46-4eab-99b9-ab8119399646">
      <UserInfo>
        <DisplayName>NEISEN Gladys</DisplayName>
        <AccountId>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7DC6B61-AC35-46CB-A280-CA476A892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464D9-B047-482F-A5CD-3EAC859F58E6}"/>
</file>

<file path=customXml/itemProps3.xml><?xml version="1.0" encoding="utf-8"?>
<ds:datastoreItem xmlns:ds="http://schemas.openxmlformats.org/officeDocument/2006/customXml" ds:itemID="{3A1D104B-4924-458B-B3CC-6F02FE1BEDAF}">
  <ds:schemaRefs>
    <ds:schemaRef ds:uri="c1a3df3e-33cb-4260-8132-609fc1ecef07"/>
    <ds:schemaRef ds:uri="dada0096-efd7-4aa1-886b-a78371a73a22"/>
    <ds:schemaRef ds:uri="db7435c9-3aa2-4ddd-a3fd-7413ce4a85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957</Words>
  <Application>Microsoft Office PowerPoint</Application>
  <PresentationFormat>Grand écran</PresentationFormat>
  <Paragraphs>213</Paragraphs>
  <Slides>26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Avenir Next LT Pro</vt:lpstr>
      <vt:lpstr>Avenir Next LT Pro Demi</vt:lpstr>
      <vt:lpstr>Calibri</vt:lpstr>
      <vt:lpstr>Calibri Light</vt:lpstr>
      <vt:lpstr>Wingdings</vt:lpstr>
      <vt:lpstr>Thème Office</vt:lpstr>
      <vt:lpstr>Présentation PowerPoint</vt:lpstr>
      <vt:lpstr>Rappel du cadre légal</vt:lpstr>
      <vt:lpstr>1. L’évaluation</vt:lpstr>
      <vt:lpstr>Présentation PowerPoint</vt:lpstr>
      <vt:lpstr>3 types d’objectifs</vt:lpstr>
      <vt:lpstr>Mentions d’évaluation</vt:lpstr>
      <vt:lpstr>Les outils de l’évaluation</vt:lpstr>
      <vt:lpstr>2. L’évalué</vt:lpstr>
      <vt:lpstr>3. L’évaluateur</vt:lpstr>
      <vt:lpstr>4. Le cycle d’évaluation</vt:lpstr>
      <vt:lpstr>5. L’entretien  de planification</vt:lpstr>
      <vt:lpstr>La fixation d’objectifs SMART</vt:lpstr>
      <vt:lpstr>Par le planificateur </vt:lpstr>
      <vt:lpstr>Présentation PowerPoint</vt:lpstr>
      <vt:lpstr>Quand ?</vt:lpstr>
      <vt:lpstr>Formulaire à compléter et à faire signer</vt:lpstr>
      <vt:lpstr>6. L’entretien  de fonctionnement</vt:lpstr>
      <vt:lpstr>Finalités ?</vt:lpstr>
      <vt:lpstr>Par qui et quand ?</vt:lpstr>
      <vt:lpstr>7. L’entretien d’évaluation</vt:lpstr>
      <vt:lpstr>Après l’entretien…</vt:lpstr>
      <vt:lpstr>8. Conséquences d’une évaluation réservée ou défavorable</vt:lpstr>
      <vt:lpstr>9. Recours</vt:lpstr>
      <vt:lpstr>Présentation PowerPoint</vt:lpstr>
      <vt:lpstr>10. Situations particulières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de la réunion  17 juin 2021</dc:title>
  <dc:creator>DAMOISEAU Hayley</dc:creator>
  <cp:lastModifiedBy>NEISEN Gladys</cp:lastModifiedBy>
  <cp:revision>11</cp:revision>
  <dcterms:created xsi:type="dcterms:W3CDTF">2021-07-22T10:33:54Z</dcterms:created>
  <dcterms:modified xsi:type="dcterms:W3CDTF">2023-03-17T15:17:11Z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2021-08-03T07:55:23Z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e7808798-264a-4a1d-a713-6f169b9d3493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0x0101004BAF50E2762BCC488574B614F8D077D0</vt:lpwstr>
  </property>
  <property fmtid="{D5CDD505-2E9C-101B-9397-08002B2CF9AE}" pid="10" name="MediaServiceImageTags">
    <vt:lpwstr/>
  </property>
</Properties>
</file>